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8" r:id="rId5"/>
    <p:sldId id="317" r:id="rId6"/>
    <p:sldId id="363" r:id="rId7"/>
    <p:sldId id="360" r:id="rId8"/>
    <p:sldId id="359" r:id="rId9"/>
    <p:sldId id="361" r:id="rId10"/>
    <p:sldId id="362" r:id="rId11"/>
    <p:sldId id="364" r:id="rId12"/>
    <p:sldId id="365" r:id="rId13"/>
    <p:sldId id="259" r:id="rId14"/>
    <p:sldId id="260" r:id="rId15"/>
    <p:sldId id="261" r:id="rId16"/>
    <p:sldId id="262" r:id="rId17"/>
    <p:sldId id="263" r:id="rId18"/>
    <p:sldId id="264" r:id="rId19"/>
    <p:sldId id="367" r:id="rId20"/>
    <p:sldId id="270" r:id="rId21"/>
    <p:sldId id="271" r:id="rId22"/>
    <p:sldId id="324" r:id="rId23"/>
    <p:sldId id="268" r:id="rId24"/>
    <p:sldId id="269" r:id="rId25"/>
    <p:sldId id="325" r:id="rId26"/>
    <p:sldId id="327" r:id="rId27"/>
    <p:sldId id="326" r:id="rId28"/>
    <p:sldId id="273" r:id="rId29"/>
    <p:sldId id="274" r:id="rId30"/>
    <p:sldId id="275" r:id="rId31"/>
    <p:sldId id="328" r:id="rId32"/>
    <p:sldId id="276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D88D3-6911-284D-9737-B36B895FD14E}" v="82" dt="2022-05-19T21:57:56.593"/>
    <p1510:client id="{78AB8593-FBB6-4169-AEFB-4671EAC55410}" v="29" dt="2022-05-20T07:41:01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6"/>
    <p:restoredTop sz="94679"/>
  </p:normalViewPr>
  <p:slideViewPr>
    <p:cSldViewPr snapToGrid="0">
      <p:cViewPr varScale="1">
        <p:scale>
          <a:sx n="81" d="100"/>
          <a:sy n="81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0DBE12BE-79A9-4B3F-8143-35166265D4E6}"/>
    <pc:docChg chg="undo custSel addSld delSld modSld sldOrd">
      <pc:chgData name="Pascalle Cup" userId="abbe84a0-611b-406e-b251-e8b4b71c069a" providerId="ADAL" clId="{0DBE12BE-79A9-4B3F-8143-35166265D4E6}" dt="2022-05-11T14:04:23.890" v="2289" actId="20577"/>
      <pc:docMkLst>
        <pc:docMk/>
      </pc:docMkLst>
      <pc:sldChg chg="addSp modSp mod">
        <pc:chgData name="Pascalle Cup" userId="abbe84a0-611b-406e-b251-e8b4b71c069a" providerId="ADAL" clId="{0DBE12BE-79A9-4B3F-8143-35166265D4E6}" dt="2022-04-25T09:54:59.112" v="1598" actId="1076"/>
        <pc:sldMkLst>
          <pc:docMk/>
          <pc:sldMk cId="0" sldId="256"/>
        </pc:sldMkLst>
        <pc:spChg chg="mod">
          <ac:chgData name="Pascalle Cup" userId="abbe84a0-611b-406e-b251-e8b4b71c069a" providerId="ADAL" clId="{0DBE12BE-79A9-4B3F-8143-35166265D4E6}" dt="2022-04-25T09:54:57.072" v="1597" actId="1076"/>
          <ac:spMkLst>
            <pc:docMk/>
            <pc:sldMk cId="0" sldId="256"/>
            <ac:spMk id="14342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9:54:45.176" v="1594" actId="1076"/>
          <ac:spMkLst>
            <pc:docMk/>
            <pc:sldMk cId="0" sldId="256"/>
            <ac:spMk id="14344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9:54:42.696" v="1593" actId="1076"/>
          <ac:spMkLst>
            <pc:docMk/>
            <pc:sldMk cId="0" sldId="256"/>
            <ac:spMk id="14346" creationId="{00000000-0000-0000-0000-000000000000}"/>
          </ac:spMkLst>
        </pc:spChg>
        <pc:picChg chg="mod">
          <ac:chgData name="Pascalle Cup" userId="abbe84a0-611b-406e-b251-e8b4b71c069a" providerId="ADAL" clId="{0DBE12BE-79A9-4B3F-8143-35166265D4E6}" dt="2022-04-25T09:54:59.112" v="1598" actId="1076"/>
          <ac:picMkLst>
            <pc:docMk/>
            <pc:sldMk cId="0" sldId="256"/>
            <ac:picMk id="23" creationId="{00000000-0000-0000-0000-000000000000}"/>
          </ac:picMkLst>
        </pc:picChg>
        <pc:picChg chg="mod">
          <ac:chgData name="Pascalle Cup" userId="abbe84a0-611b-406e-b251-e8b4b71c069a" providerId="ADAL" clId="{0DBE12BE-79A9-4B3F-8143-35166265D4E6}" dt="2022-04-25T09:54:48.679" v="1595" actId="1076"/>
          <ac:picMkLst>
            <pc:docMk/>
            <pc:sldMk cId="0" sldId="256"/>
            <ac:picMk id="24" creationId="{00000000-0000-0000-0000-000000000000}"/>
          </ac:picMkLst>
        </pc:picChg>
        <pc:picChg chg="mod">
          <ac:chgData name="Pascalle Cup" userId="abbe84a0-611b-406e-b251-e8b4b71c069a" providerId="ADAL" clId="{0DBE12BE-79A9-4B3F-8143-35166265D4E6}" dt="2022-04-25T09:54:52.944" v="1596" actId="1076"/>
          <ac:picMkLst>
            <pc:docMk/>
            <pc:sldMk cId="0" sldId="256"/>
            <ac:picMk id="25" creationId="{00000000-0000-0000-0000-000000000000}"/>
          </ac:picMkLst>
        </pc:picChg>
        <pc:picChg chg="add mod">
          <ac:chgData name="Pascalle Cup" userId="abbe84a0-611b-406e-b251-e8b4b71c069a" providerId="ADAL" clId="{0DBE12BE-79A9-4B3F-8143-35166265D4E6}" dt="2022-04-25T09:54:16.055" v="1592" actId="1076"/>
          <ac:picMkLst>
            <pc:docMk/>
            <pc:sldMk cId="0" sldId="256"/>
            <ac:picMk id="3074" creationId="{00CD99CF-3589-4233-8C4D-932A8672E537}"/>
          </ac:picMkLst>
        </pc:picChg>
      </pc:sldChg>
      <pc:sldChg chg="modSp mod">
        <pc:chgData name="Pascalle Cup" userId="abbe84a0-611b-406e-b251-e8b4b71c069a" providerId="ADAL" clId="{0DBE12BE-79A9-4B3F-8143-35166265D4E6}" dt="2022-04-25T09:00:09.822" v="1382" actId="207"/>
        <pc:sldMkLst>
          <pc:docMk/>
          <pc:sldMk cId="1914404811" sldId="258"/>
        </pc:sldMkLst>
        <pc:spChg chg="mod">
          <ac:chgData name="Pascalle Cup" userId="abbe84a0-611b-406e-b251-e8b4b71c069a" providerId="ADAL" clId="{0DBE12BE-79A9-4B3F-8143-35166265D4E6}" dt="2022-04-25T09:00:09.822" v="1382" actId="207"/>
          <ac:spMkLst>
            <pc:docMk/>
            <pc:sldMk cId="1914404811" sldId="258"/>
            <ac:spMk id="4" creationId="{7E256807-68E5-45A0-8DD0-5696A7E4E94A}"/>
          </ac:spMkLst>
        </pc:spChg>
      </pc:sldChg>
      <pc:sldChg chg="delSp modSp mod">
        <pc:chgData name="Pascalle Cup" userId="abbe84a0-611b-406e-b251-e8b4b71c069a" providerId="ADAL" clId="{0DBE12BE-79A9-4B3F-8143-35166265D4E6}" dt="2022-04-25T08:46:50.352" v="513" actId="478"/>
        <pc:sldMkLst>
          <pc:docMk/>
          <pc:sldMk cId="3491648649" sldId="259"/>
        </pc:sldMkLst>
        <pc:spChg chg="del">
          <ac:chgData name="Pascalle Cup" userId="abbe84a0-611b-406e-b251-e8b4b71c069a" providerId="ADAL" clId="{0DBE12BE-79A9-4B3F-8143-35166265D4E6}" dt="2022-04-25T08:46:47.900" v="512" actId="478"/>
          <ac:spMkLst>
            <pc:docMk/>
            <pc:sldMk cId="3491648649" sldId="259"/>
            <ac:spMk id="8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6:50.352" v="513" actId="478"/>
          <ac:spMkLst>
            <pc:docMk/>
            <pc:sldMk cId="3491648649" sldId="259"/>
            <ac:spMk id="9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6:23.710" v="510" actId="478"/>
          <ac:spMkLst>
            <pc:docMk/>
            <pc:sldMk cId="3491648649" sldId="259"/>
            <ac:spMk id="17" creationId="{00000000-0000-0000-0000-000000000000}"/>
          </ac:spMkLst>
        </pc:spChg>
        <pc:picChg chg="mod">
          <ac:chgData name="Pascalle Cup" userId="abbe84a0-611b-406e-b251-e8b4b71c069a" providerId="ADAL" clId="{0DBE12BE-79A9-4B3F-8143-35166265D4E6}" dt="2022-04-25T08:46:27.569" v="511" actId="14100"/>
          <ac:picMkLst>
            <pc:docMk/>
            <pc:sldMk cId="3491648649" sldId="259"/>
            <ac:picMk id="12" creationId="{00000000-0000-0000-0000-000000000000}"/>
          </ac:picMkLst>
        </pc:picChg>
      </pc:sldChg>
      <pc:sldChg chg="delSp modSp mod">
        <pc:chgData name="Pascalle Cup" userId="abbe84a0-611b-406e-b251-e8b4b71c069a" providerId="ADAL" clId="{0DBE12BE-79A9-4B3F-8143-35166265D4E6}" dt="2022-05-11T14:04:23.890" v="2289" actId="20577"/>
        <pc:sldMkLst>
          <pc:docMk/>
          <pc:sldMk cId="2052387474" sldId="260"/>
        </pc:sldMkLst>
        <pc:spChg chg="del">
          <ac:chgData name="Pascalle Cup" userId="abbe84a0-611b-406e-b251-e8b4b71c069a" providerId="ADAL" clId="{0DBE12BE-79A9-4B3F-8143-35166265D4E6}" dt="2022-04-25T08:46:55.747" v="514" actId="478"/>
          <ac:spMkLst>
            <pc:docMk/>
            <pc:sldMk cId="2052387474" sldId="260"/>
            <ac:spMk id="8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6:56.600" v="515" actId="478"/>
          <ac:spMkLst>
            <pc:docMk/>
            <pc:sldMk cId="2052387474" sldId="260"/>
            <ac:spMk id="9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7:33.393" v="531" actId="478"/>
          <ac:spMkLst>
            <pc:docMk/>
            <pc:sldMk cId="2052387474" sldId="260"/>
            <ac:spMk id="12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5-08T19:02:26.191" v="1824" actId="20577"/>
          <ac:spMkLst>
            <pc:docMk/>
            <pc:sldMk cId="2052387474" sldId="260"/>
            <ac:spMk id="13" creationId="{00000000-0000-0000-0000-000000000000}"/>
          </ac:spMkLst>
        </pc:spChg>
        <pc:graphicFrameChg chg="modGraphic">
          <ac:chgData name="Pascalle Cup" userId="abbe84a0-611b-406e-b251-e8b4b71c069a" providerId="ADAL" clId="{0DBE12BE-79A9-4B3F-8143-35166265D4E6}" dt="2022-05-11T14:04:23.890" v="2289" actId="20577"/>
          <ac:graphicFrameMkLst>
            <pc:docMk/>
            <pc:sldMk cId="2052387474" sldId="260"/>
            <ac:graphicFrameMk id="6" creationId="{00000000-0000-0000-0000-000000000000}"/>
          </ac:graphicFrameMkLst>
        </pc:graphicFrameChg>
      </pc:sldChg>
      <pc:sldChg chg="delSp modSp mod">
        <pc:chgData name="Pascalle Cup" userId="abbe84a0-611b-406e-b251-e8b4b71c069a" providerId="ADAL" clId="{0DBE12BE-79A9-4B3F-8143-35166265D4E6}" dt="2022-04-25T08:48:42.762" v="540" actId="1076"/>
        <pc:sldMkLst>
          <pc:docMk/>
          <pc:sldMk cId="2898902124" sldId="261"/>
        </pc:sldMkLst>
        <pc:spChg chg="del">
          <ac:chgData name="Pascalle Cup" userId="abbe84a0-611b-406e-b251-e8b4b71c069a" providerId="ADAL" clId="{0DBE12BE-79A9-4B3F-8143-35166265D4E6}" dt="2022-04-25T08:46:58.468" v="516" actId="478"/>
          <ac:spMkLst>
            <pc:docMk/>
            <pc:sldMk cId="2898902124" sldId="261"/>
            <ac:spMk id="8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6:59.345" v="517" actId="478"/>
          <ac:spMkLst>
            <pc:docMk/>
            <pc:sldMk cId="2898902124" sldId="261"/>
            <ac:spMk id="9" creationId="{00000000-0000-0000-0000-000000000000}"/>
          </ac:spMkLst>
        </pc:spChg>
        <pc:spChg chg="del mod">
          <ac:chgData name="Pascalle Cup" userId="abbe84a0-611b-406e-b251-e8b4b71c069a" providerId="ADAL" clId="{0DBE12BE-79A9-4B3F-8143-35166265D4E6}" dt="2022-04-25T08:47:30.113" v="530" actId="478"/>
          <ac:spMkLst>
            <pc:docMk/>
            <pc:sldMk cId="2898902124" sldId="261"/>
            <ac:spMk id="12" creationId="{00000000-0000-0000-0000-000000000000}"/>
          </ac:spMkLst>
        </pc:spChg>
        <pc:picChg chg="mod">
          <ac:chgData name="Pascalle Cup" userId="abbe84a0-611b-406e-b251-e8b4b71c069a" providerId="ADAL" clId="{0DBE12BE-79A9-4B3F-8143-35166265D4E6}" dt="2022-04-25T08:48:42.762" v="540" actId="1076"/>
          <ac:picMkLst>
            <pc:docMk/>
            <pc:sldMk cId="2898902124" sldId="261"/>
            <ac:picMk id="3" creationId="{00000000-0000-0000-0000-000000000000}"/>
          </ac:picMkLst>
        </pc:picChg>
      </pc:sldChg>
      <pc:sldChg chg="delSp modSp mod">
        <pc:chgData name="Pascalle Cup" userId="abbe84a0-611b-406e-b251-e8b4b71c069a" providerId="ADAL" clId="{0DBE12BE-79A9-4B3F-8143-35166265D4E6}" dt="2022-04-25T09:02:19.795" v="1392" actId="207"/>
        <pc:sldMkLst>
          <pc:docMk/>
          <pc:sldMk cId="83892022" sldId="262"/>
        </pc:sldMkLst>
        <pc:spChg chg="del">
          <ac:chgData name="Pascalle Cup" userId="abbe84a0-611b-406e-b251-e8b4b71c069a" providerId="ADAL" clId="{0DBE12BE-79A9-4B3F-8143-35166265D4E6}" dt="2022-04-25T08:47:04.270" v="518" actId="478"/>
          <ac:spMkLst>
            <pc:docMk/>
            <pc:sldMk cId="83892022" sldId="262"/>
            <ac:spMk id="9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9:02:19.795" v="1392" actId="207"/>
          <ac:spMkLst>
            <pc:docMk/>
            <pc:sldMk cId="83892022" sldId="262"/>
            <ac:spMk id="12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7:25.902" v="528" actId="478"/>
          <ac:spMkLst>
            <pc:docMk/>
            <pc:sldMk cId="83892022" sldId="262"/>
            <ac:spMk id="13" creationId="{00000000-0000-0000-0000-000000000000}"/>
          </ac:spMkLst>
        </pc:spChg>
      </pc:sldChg>
      <pc:sldChg chg="delSp modSp mod">
        <pc:chgData name="Pascalle Cup" userId="abbe84a0-611b-406e-b251-e8b4b71c069a" providerId="ADAL" clId="{0DBE12BE-79A9-4B3F-8143-35166265D4E6}" dt="2022-04-25T08:48:57.684" v="541" actId="207"/>
        <pc:sldMkLst>
          <pc:docMk/>
          <pc:sldMk cId="2446642812" sldId="263"/>
        </pc:sldMkLst>
        <pc:spChg chg="del">
          <ac:chgData name="Pascalle Cup" userId="abbe84a0-611b-406e-b251-e8b4b71c069a" providerId="ADAL" clId="{0DBE12BE-79A9-4B3F-8143-35166265D4E6}" dt="2022-04-25T08:47:06.141" v="519" actId="478"/>
          <ac:spMkLst>
            <pc:docMk/>
            <pc:sldMk cId="2446642812" sldId="263"/>
            <ac:spMk id="6" creationId="{00000000-0000-0000-0000-000000000000}"/>
          </ac:spMkLst>
        </pc:spChg>
        <pc:spChg chg="del mod">
          <ac:chgData name="Pascalle Cup" userId="abbe84a0-611b-406e-b251-e8b4b71c069a" providerId="ADAL" clId="{0DBE12BE-79A9-4B3F-8143-35166265D4E6}" dt="2022-04-25T08:47:07.074" v="521" actId="478"/>
          <ac:spMkLst>
            <pc:docMk/>
            <pc:sldMk cId="2446642812" sldId="263"/>
            <ac:spMk id="7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8:48:57.684" v="541" actId="207"/>
          <ac:spMkLst>
            <pc:docMk/>
            <pc:sldMk cId="2446642812" sldId="263"/>
            <ac:spMk id="8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7:21.700" v="527" actId="478"/>
          <ac:spMkLst>
            <pc:docMk/>
            <pc:sldMk cId="2446642812" sldId="263"/>
            <ac:spMk id="11" creationId="{00000000-0000-0000-0000-000000000000}"/>
          </ac:spMkLst>
        </pc:spChg>
      </pc:sldChg>
      <pc:sldChg chg="delSp modSp mod">
        <pc:chgData name="Pascalle Cup" userId="abbe84a0-611b-406e-b251-e8b4b71c069a" providerId="ADAL" clId="{0DBE12BE-79A9-4B3F-8143-35166265D4E6}" dt="2022-04-25T09:23:00.425" v="1546" actId="14100"/>
        <pc:sldMkLst>
          <pc:docMk/>
          <pc:sldMk cId="3478085283" sldId="264"/>
        </pc:sldMkLst>
        <pc:spChg chg="del">
          <ac:chgData name="Pascalle Cup" userId="abbe84a0-611b-406e-b251-e8b4b71c069a" providerId="ADAL" clId="{0DBE12BE-79A9-4B3F-8143-35166265D4E6}" dt="2022-04-25T08:47:09.364" v="522" actId="478"/>
          <ac:spMkLst>
            <pc:docMk/>
            <pc:sldMk cId="3478085283" sldId="264"/>
            <ac:spMk id="6" creationId="{00000000-0000-0000-0000-000000000000}"/>
          </ac:spMkLst>
        </pc:spChg>
        <pc:spChg chg="del mod">
          <ac:chgData name="Pascalle Cup" userId="abbe84a0-611b-406e-b251-e8b4b71c069a" providerId="ADAL" clId="{0DBE12BE-79A9-4B3F-8143-35166265D4E6}" dt="2022-04-25T08:47:10.775" v="524" actId="478"/>
          <ac:spMkLst>
            <pc:docMk/>
            <pc:sldMk cId="3478085283" sldId="264"/>
            <ac:spMk id="7" creationId="{00000000-0000-0000-0000-000000000000}"/>
          </ac:spMkLst>
        </pc:spChg>
        <pc:spChg chg="del mod">
          <ac:chgData name="Pascalle Cup" userId="abbe84a0-611b-406e-b251-e8b4b71c069a" providerId="ADAL" clId="{0DBE12BE-79A9-4B3F-8143-35166265D4E6}" dt="2022-04-25T08:47:17.996" v="526" actId="478"/>
          <ac:spMkLst>
            <pc:docMk/>
            <pc:sldMk cId="3478085283" sldId="264"/>
            <ac:spMk id="13" creationId="{00000000-0000-0000-0000-000000000000}"/>
          </ac:spMkLst>
        </pc:spChg>
        <pc:picChg chg="mod">
          <ac:chgData name="Pascalle Cup" userId="abbe84a0-611b-406e-b251-e8b4b71c069a" providerId="ADAL" clId="{0DBE12BE-79A9-4B3F-8143-35166265D4E6}" dt="2022-04-25T09:23:00.425" v="1546" actId="14100"/>
          <ac:picMkLst>
            <pc:docMk/>
            <pc:sldMk cId="3478085283" sldId="264"/>
            <ac:picMk id="9" creationId="{00000000-0000-0000-0000-000000000000}"/>
          </ac:picMkLst>
        </pc:picChg>
        <pc:picChg chg="mod">
          <ac:chgData name="Pascalle Cup" userId="abbe84a0-611b-406e-b251-e8b4b71c069a" providerId="ADAL" clId="{0DBE12BE-79A9-4B3F-8143-35166265D4E6}" dt="2022-04-25T09:22:50.816" v="1542" actId="14100"/>
          <ac:picMkLst>
            <pc:docMk/>
            <pc:sldMk cId="3478085283" sldId="264"/>
            <ac:picMk id="17" creationId="{00000000-0000-0000-0000-000000000000}"/>
          </ac:picMkLst>
        </pc:picChg>
        <pc:picChg chg="mod">
          <ac:chgData name="Pascalle Cup" userId="abbe84a0-611b-406e-b251-e8b4b71c069a" providerId="ADAL" clId="{0DBE12BE-79A9-4B3F-8143-35166265D4E6}" dt="2022-04-25T09:22:55.296" v="1544" actId="14100"/>
          <ac:picMkLst>
            <pc:docMk/>
            <pc:sldMk cId="3478085283" sldId="264"/>
            <ac:picMk id="4098" creationId="{00000000-0000-0000-0000-000000000000}"/>
          </ac:picMkLst>
        </pc:picChg>
      </pc:sldChg>
      <pc:sldChg chg="delSp modSp mod">
        <pc:chgData name="Pascalle Cup" userId="abbe84a0-611b-406e-b251-e8b4b71c069a" providerId="ADAL" clId="{0DBE12BE-79A9-4B3F-8143-35166265D4E6}" dt="2022-04-25T09:22:45.104" v="1540" actId="1076"/>
        <pc:sldMkLst>
          <pc:docMk/>
          <pc:sldMk cId="2429038155" sldId="265"/>
        </pc:sldMkLst>
        <pc:spChg chg="mod">
          <ac:chgData name="Pascalle Cup" userId="abbe84a0-611b-406e-b251-e8b4b71c069a" providerId="ADAL" clId="{0DBE12BE-79A9-4B3F-8143-35166265D4E6}" dt="2022-04-25T08:41:14.450" v="318" actId="1076"/>
          <ac:spMkLst>
            <pc:docMk/>
            <pc:sldMk cId="2429038155" sldId="265"/>
            <ac:spMk id="2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9:22:43.153" v="1539" actId="1076"/>
          <ac:spMkLst>
            <pc:docMk/>
            <pc:sldMk cId="2429038155" sldId="265"/>
            <ac:spMk id="3" creationId="{0EF5C59D-F48A-4C4A-A9A5-9A6BCF602839}"/>
          </ac:spMkLst>
        </pc:spChg>
        <pc:spChg chg="del">
          <ac:chgData name="Pascalle Cup" userId="abbe84a0-611b-406e-b251-e8b4b71c069a" providerId="ADAL" clId="{0DBE12BE-79A9-4B3F-8143-35166265D4E6}" dt="2022-04-25T08:47:56.519" v="532" actId="478"/>
          <ac:spMkLst>
            <pc:docMk/>
            <pc:sldMk cId="2429038155" sldId="265"/>
            <ac:spMk id="6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7:57.477" v="533" actId="478"/>
          <ac:spMkLst>
            <pc:docMk/>
            <pc:sldMk cId="2429038155" sldId="265"/>
            <ac:spMk id="7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7:59.664" v="534" actId="478"/>
          <ac:spMkLst>
            <pc:docMk/>
            <pc:sldMk cId="2429038155" sldId="265"/>
            <ac:spMk id="11" creationId="{00000000-0000-0000-0000-000000000000}"/>
          </ac:spMkLst>
        </pc:spChg>
        <pc:picChg chg="mod">
          <ac:chgData name="Pascalle Cup" userId="abbe84a0-611b-406e-b251-e8b4b71c069a" providerId="ADAL" clId="{0DBE12BE-79A9-4B3F-8143-35166265D4E6}" dt="2022-04-25T09:22:39.321" v="1538" actId="1076"/>
          <ac:picMkLst>
            <pc:docMk/>
            <pc:sldMk cId="2429038155" sldId="265"/>
            <ac:picMk id="5" creationId="{96E8A0B9-C21A-4608-A1BA-9708D82EBDE0}"/>
          </ac:picMkLst>
        </pc:picChg>
        <pc:picChg chg="mod">
          <ac:chgData name="Pascalle Cup" userId="abbe84a0-611b-406e-b251-e8b4b71c069a" providerId="ADAL" clId="{0DBE12BE-79A9-4B3F-8143-35166265D4E6}" dt="2022-04-25T09:22:45.104" v="1540" actId="1076"/>
          <ac:picMkLst>
            <pc:docMk/>
            <pc:sldMk cId="2429038155" sldId="265"/>
            <ac:picMk id="4098" creationId="{00000000-0000-0000-0000-000000000000}"/>
          </ac:picMkLst>
        </pc:picChg>
      </pc:sldChg>
      <pc:sldChg chg="delSp modSp mod">
        <pc:chgData name="Pascalle Cup" userId="abbe84a0-611b-406e-b251-e8b4b71c069a" providerId="ADAL" clId="{0DBE12BE-79A9-4B3F-8143-35166265D4E6}" dt="2022-04-25T09:22:32.769" v="1537" actId="1076"/>
        <pc:sldMkLst>
          <pc:docMk/>
          <pc:sldMk cId="1752962136" sldId="266"/>
        </pc:sldMkLst>
        <pc:spChg chg="del">
          <ac:chgData name="Pascalle Cup" userId="abbe84a0-611b-406e-b251-e8b4b71c069a" providerId="ADAL" clId="{0DBE12BE-79A9-4B3F-8143-35166265D4E6}" dt="2022-04-25T08:48:05.593" v="537" actId="478"/>
          <ac:spMkLst>
            <pc:docMk/>
            <pc:sldMk cId="1752962136" sldId="266"/>
            <ac:spMk id="6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8:04.049" v="536" actId="478"/>
          <ac:spMkLst>
            <pc:docMk/>
            <pc:sldMk cId="1752962136" sldId="266"/>
            <ac:spMk id="7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8:48:26.622" v="538" actId="207"/>
          <ac:spMkLst>
            <pc:docMk/>
            <pc:sldMk cId="1752962136" sldId="266"/>
            <ac:spMk id="8" creationId="{00000000-0000-0000-0000-000000000000}"/>
          </ac:spMkLst>
        </pc:spChg>
        <pc:spChg chg="del">
          <ac:chgData name="Pascalle Cup" userId="abbe84a0-611b-406e-b251-e8b4b71c069a" providerId="ADAL" clId="{0DBE12BE-79A9-4B3F-8143-35166265D4E6}" dt="2022-04-25T08:48:02.673" v="535" actId="478"/>
          <ac:spMkLst>
            <pc:docMk/>
            <pc:sldMk cId="1752962136" sldId="266"/>
            <ac:spMk id="13" creationId="{00000000-0000-0000-0000-000000000000}"/>
          </ac:spMkLst>
        </pc:spChg>
        <pc:picChg chg="mod">
          <ac:chgData name="Pascalle Cup" userId="abbe84a0-611b-406e-b251-e8b4b71c069a" providerId="ADAL" clId="{0DBE12BE-79A9-4B3F-8143-35166265D4E6}" dt="2022-04-25T09:22:32.769" v="1537" actId="1076"/>
          <ac:picMkLst>
            <pc:docMk/>
            <pc:sldMk cId="1752962136" sldId="266"/>
            <ac:picMk id="15" creationId="{00000000-0000-0000-0000-000000000000}"/>
          </ac:picMkLst>
        </pc:picChg>
      </pc:sldChg>
      <pc:sldChg chg="modSp add mod">
        <pc:chgData name="Pascalle Cup" userId="abbe84a0-611b-406e-b251-e8b4b71c069a" providerId="ADAL" clId="{0DBE12BE-79A9-4B3F-8143-35166265D4E6}" dt="2022-05-11T09:46:03.079" v="2287" actId="1076"/>
        <pc:sldMkLst>
          <pc:docMk/>
          <pc:sldMk cId="3837233817" sldId="267"/>
        </pc:sldMkLst>
        <pc:spChg chg="mod">
          <ac:chgData name="Pascalle Cup" userId="abbe84a0-611b-406e-b251-e8b4b71c069a" providerId="ADAL" clId="{0DBE12BE-79A9-4B3F-8143-35166265D4E6}" dt="2022-05-11T09:44:41.550" v="2286" actId="1076"/>
          <ac:spMkLst>
            <pc:docMk/>
            <pc:sldMk cId="3837233817" sldId="267"/>
            <ac:spMk id="3" creationId="{D8F0B278-3D0D-4BF2-B2DD-DF967B3CCD21}"/>
          </ac:spMkLst>
        </pc:spChg>
        <pc:picChg chg="mod">
          <ac:chgData name="Pascalle Cup" userId="abbe84a0-611b-406e-b251-e8b4b71c069a" providerId="ADAL" clId="{0DBE12BE-79A9-4B3F-8143-35166265D4E6}" dt="2022-05-11T09:46:03.079" v="2287" actId="1076"/>
          <ac:picMkLst>
            <pc:docMk/>
            <pc:sldMk cId="3837233817" sldId="267"/>
            <ac:picMk id="2" creationId="{C48927B7-D898-417E-A899-69E0A7D9E48A}"/>
          </ac:picMkLst>
        </pc:picChg>
      </pc:sldChg>
      <pc:sldChg chg="addSp delSp modSp new del mod setBg">
        <pc:chgData name="Pascalle Cup" userId="abbe84a0-611b-406e-b251-e8b4b71c069a" providerId="ADAL" clId="{0DBE12BE-79A9-4B3F-8143-35166265D4E6}" dt="2022-04-25T08:29:27.642" v="136" actId="47"/>
        <pc:sldMkLst>
          <pc:docMk/>
          <pc:sldMk cId="1870282848" sldId="268"/>
        </pc:sldMkLst>
        <pc:spChg chg="mod">
          <ac:chgData name="Pascalle Cup" userId="abbe84a0-611b-406e-b251-e8b4b71c069a" providerId="ADAL" clId="{0DBE12BE-79A9-4B3F-8143-35166265D4E6}" dt="2022-04-22T12:50:11.462" v="54" actId="20577"/>
          <ac:spMkLst>
            <pc:docMk/>
            <pc:sldMk cId="1870282848" sldId="268"/>
            <ac:spMk id="2" creationId="{04F9DC15-8DF2-48B5-B308-00AB39F6F678}"/>
          </ac:spMkLst>
        </pc:spChg>
        <pc:spChg chg="add del">
          <ac:chgData name="Pascalle Cup" userId="abbe84a0-611b-406e-b251-e8b4b71c069a" providerId="ADAL" clId="{0DBE12BE-79A9-4B3F-8143-35166265D4E6}" dt="2022-04-22T12:49:50.544" v="48" actId="26606"/>
          <ac:spMkLst>
            <pc:docMk/>
            <pc:sldMk cId="1870282848" sldId="268"/>
            <ac:spMk id="8" creationId="{A8384FB5-9ADC-4DDC-881B-597D56F5B15D}"/>
          </ac:spMkLst>
        </pc:spChg>
        <pc:spChg chg="add del">
          <ac:chgData name="Pascalle Cup" userId="abbe84a0-611b-406e-b251-e8b4b71c069a" providerId="ADAL" clId="{0DBE12BE-79A9-4B3F-8143-35166265D4E6}" dt="2022-04-22T12:49:50.544" v="48" actId="26606"/>
          <ac:spMkLst>
            <pc:docMk/>
            <pc:sldMk cId="1870282848" sldId="268"/>
            <ac:spMk id="10" creationId="{91E5A9A7-95C6-4F4F-B00E-C82E07FE62EF}"/>
          </ac:spMkLst>
        </pc:spChg>
        <pc:spChg chg="add del">
          <ac:chgData name="Pascalle Cup" userId="abbe84a0-611b-406e-b251-e8b4b71c069a" providerId="ADAL" clId="{0DBE12BE-79A9-4B3F-8143-35166265D4E6}" dt="2022-04-22T12:49:50.544" v="48" actId="26606"/>
          <ac:spMkLst>
            <pc:docMk/>
            <pc:sldMk cId="1870282848" sldId="268"/>
            <ac:spMk id="12" creationId="{D07DD2DE-F619-49DD-B5E7-03A290FF4ED1}"/>
          </ac:spMkLst>
        </pc:spChg>
        <pc:spChg chg="add del">
          <ac:chgData name="Pascalle Cup" userId="abbe84a0-611b-406e-b251-e8b4b71c069a" providerId="ADAL" clId="{0DBE12BE-79A9-4B3F-8143-35166265D4E6}" dt="2022-04-22T12:49:50.544" v="48" actId="26606"/>
          <ac:spMkLst>
            <pc:docMk/>
            <pc:sldMk cId="1870282848" sldId="268"/>
            <ac:spMk id="14" creationId="{85149191-5F60-4A28-AAFF-039F96B0F3EC}"/>
          </ac:spMkLst>
        </pc:spChg>
        <pc:spChg chg="add del">
          <ac:chgData name="Pascalle Cup" userId="abbe84a0-611b-406e-b251-e8b4b71c069a" providerId="ADAL" clId="{0DBE12BE-79A9-4B3F-8143-35166265D4E6}" dt="2022-04-22T12:49:50.544" v="48" actId="26606"/>
          <ac:spMkLst>
            <pc:docMk/>
            <pc:sldMk cId="1870282848" sldId="268"/>
            <ac:spMk id="16" creationId="{F8260ED5-17F7-4158-B241-D51DD4CF1B7E}"/>
          </ac:spMkLst>
        </pc:spChg>
        <pc:graphicFrameChg chg="add mod modGraphic">
          <ac:chgData name="Pascalle Cup" userId="abbe84a0-611b-406e-b251-e8b4b71c069a" providerId="ADAL" clId="{0DBE12BE-79A9-4B3F-8143-35166265D4E6}" dt="2022-04-22T12:53:19.077" v="133" actId="20577"/>
          <ac:graphicFrameMkLst>
            <pc:docMk/>
            <pc:sldMk cId="1870282848" sldId="268"/>
            <ac:graphicFrameMk id="3" creationId="{896781A6-5D3C-49C7-8028-F5C70F5FCB1F}"/>
          </ac:graphicFrameMkLst>
        </pc:graphicFrameChg>
      </pc:sldChg>
      <pc:sldChg chg="addSp delSp modSp new mod setBg">
        <pc:chgData name="Pascalle Cup" userId="abbe84a0-611b-406e-b251-e8b4b71c069a" providerId="ADAL" clId="{0DBE12BE-79A9-4B3F-8143-35166265D4E6}" dt="2022-05-08T19:00:35.619" v="1781" actId="6549"/>
        <pc:sldMkLst>
          <pc:docMk/>
          <pc:sldMk cId="2214028025" sldId="269"/>
        </pc:sldMkLst>
        <pc:spChg chg="mod">
          <ac:chgData name="Pascalle Cup" userId="abbe84a0-611b-406e-b251-e8b4b71c069a" providerId="ADAL" clId="{0DBE12BE-79A9-4B3F-8143-35166265D4E6}" dt="2022-04-25T09:26:11.318" v="1569" actId="26606"/>
          <ac:spMkLst>
            <pc:docMk/>
            <pc:sldMk cId="2214028025" sldId="269"/>
            <ac:spMk id="2" creationId="{20AC0294-1AB5-4C40-936F-1851C3666EB4}"/>
          </ac:spMkLst>
        </pc:spChg>
        <pc:spChg chg="add mod">
          <ac:chgData name="Pascalle Cup" userId="abbe84a0-611b-406e-b251-e8b4b71c069a" providerId="ADAL" clId="{0DBE12BE-79A9-4B3F-8143-35166265D4E6}" dt="2022-05-08T19:00:35.619" v="1781" actId="6549"/>
          <ac:spMkLst>
            <pc:docMk/>
            <pc:sldMk cId="2214028025" sldId="269"/>
            <ac:spMk id="4" creationId="{4619E2B5-57D3-4B93-B9D6-66A19555D9A2}"/>
          </ac:spMkLst>
        </pc:spChg>
        <pc:spChg chg="add del">
          <ac:chgData name="Pascalle Cup" userId="abbe84a0-611b-406e-b251-e8b4b71c069a" providerId="ADAL" clId="{0DBE12BE-79A9-4B3F-8143-35166265D4E6}" dt="2022-04-25T09:26:11.303" v="1568" actId="26606"/>
          <ac:spMkLst>
            <pc:docMk/>
            <pc:sldMk cId="2214028025" sldId="269"/>
            <ac:spMk id="9" creationId="{F13C74B1-5B17-4795-BED0-7140497B445A}"/>
          </ac:spMkLst>
        </pc:spChg>
        <pc:spChg chg="add del">
          <ac:chgData name="Pascalle Cup" userId="abbe84a0-611b-406e-b251-e8b4b71c069a" providerId="ADAL" clId="{0DBE12BE-79A9-4B3F-8143-35166265D4E6}" dt="2022-04-25T09:26:11.303" v="1568" actId="26606"/>
          <ac:spMkLst>
            <pc:docMk/>
            <pc:sldMk cId="2214028025" sldId="269"/>
            <ac:spMk id="11" creationId="{D4974D33-8DC5-464E-8C6D-BE58F0669C17}"/>
          </ac:spMkLst>
        </pc:spChg>
        <pc:spChg chg="add">
          <ac:chgData name="Pascalle Cup" userId="abbe84a0-611b-406e-b251-e8b4b71c069a" providerId="ADAL" clId="{0DBE12BE-79A9-4B3F-8143-35166265D4E6}" dt="2022-04-25T09:26:11.318" v="1569" actId="26606"/>
          <ac:spMkLst>
            <pc:docMk/>
            <pc:sldMk cId="2214028025" sldId="269"/>
            <ac:spMk id="13" creationId="{3CD9DF72-87A3-404E-A828-84CBF11A8303}"/>
          </ac:spMkLst>
        </pc:spChg>
        <pc:picChg chg="add mod ord">
          <ac:chgData name="Pascalle Cup" userId="abbe84a0-611b-406e-b251-e8b4b71c069a" providerId="ADAL" clId="{0DBE12BE-79A9-4B3F-8143-35166265D4E6}" dt="2022-04-25T09:26:11.318" v="1569" actId="26606"/>
          <ac:picMkLst>
            <pc:docMk/>
            <pc:sldMk cId="2214028025" sldId="269"/>
            <ac:picMk id="3" creationId="{1E5193C0-450C-4093-BA52-9808FE53EBFF}"/>
          </ac:picMkLst>
        </pc:picChg>
        <pc:cxnChg chg="add">
          <ac:chgData name="Pascalle Cup" userId="abbe84a0-611b-406e-b251-e8b4b71c069a" providerId="ADAL" clId="{0DBE12BE-79A9-4B3F-8143-35166265D4E6}" dt="2022-04-25T09:26:11.318" v="1569" actId="26606"/>
          <ac:cxnSpMkLst>
            <pc:docMk/>
            <pc:sldMk cId="2214028025" sldId="269"/>
            <ac:cxnSpMk id="14" creationId="{20E3A342-4D61-4E3F-AF90-1AB42AEB96CC}"/>
          </ac:cxnSpMkLst>
        </pc:cxnChg>
      </pc:sldChg>
      <pc:sldChg chg="addSp modSp new mod">
        <pc:chgData name="Pascalle Cup" userId="abbe84a0-611b-406e-b251-e8b4b71c069a" providerId="ADAL" clId="{0DBE12BE-79A9-4B3F-8143-35166265D4E6}" dt="2022-05-08T19:03:12.413" v="1827" actId="113"/>
        <pc:sldMkLst>
          <pc:docMk/>
          <pc:sldMk cId="1146596296" sldId="270"/>
        </pc:sldMkLst>
        <pc:spChg chg="mod">
          <ac:chgData name="Pascalle Cup" userId="abbe84a0-611b-406e-b251-e8b4b71c069a" providerId="ADAL" clId="{0DBE12BE-79A9-4B3F-8143-35166265D4E6}" dt="2022-04-22T12:50:56.832" v="85" actId="20577"/>
          <ac:spMkLst>
            <pc:docMk/>
            <pc:sldMk cId="1146596296" sldId="270"/>
            <ac:spMk id="2" creationId="{A6E55455-AA1C-4984-98F4-AF60B2B74400}"/>
          </ac:spMkLst>
        </pc:spChg>
        <pc:graphicFrameChg chg="add mod modGraphic">
          <ac:chgData name="Pascalle Cup" userId="abbe84a0-611b-406e-b251-e8b4b71c069a" providerId="ADAL" clId="{0DBE12BE-79A9-4B3F-8143-35166265D4E6}" dt="2022-05-08T19:03:12.413" v="1827" actId="113"/>
          <ac:graphicFrameMkLst>
            <pc:docMk/>
            <pc:sldMk cId="1146596296" sldId="270"/>
            <ac:graphicFrameMk id="3" creationId="{FFDAF152-9DB9-43A3-8454-F9933192737D}"/>
          </ac:graphicFrameMkLst>
        </pc:graphicFrameChg>
      </pc:sldChg>
      <pc:sldChg chg="addSp delSp modSp new mod setBg">
        <pc:chgData name="Pascalle Cup" userId="abbe84a0-611b-406e-b251-e8b4b71c069a" providerId="ADAL" clId="{0DBE12BE-79A9-4B3F-8143-35166265D4E6}" dt="2022-04-25T08:29:45.076" v="139" actId="26606"/>
        <pc:sldMkLst>
          <pc:docMk/>
          <pc:sldMk cId="1439174336" sldId="271"/>
        </pc:sldMkLst>
        <pc:spChg chg="add del">
          <ac:chgData name="Pascalle Cup" userId="abbe84a0-611b-406e-b251-e8b4b71c069a" providerId="ADAL" clId="{0DBE12BE-79A9-4B3F-8143-35166265D4E6}" dt="2022-04-25T08:29:45.074" v="138" actId="26606"/>
          <ac:spMkLst>
            <pc:docMk/>
            <pc:sldMk cId="1439174336" sldId="271"/>
            <ac:spMk id="19" creationId="{E8DC6FCD-811B-436E-9FEE-FC957486CD7E}"/>
          </ac:spMkLst>
        </pc:spChg>
        <pc:spChg chg="add">
          <ac:chgData name="Pascalle Cup" userId="abbe84a0-611b-406e-b251-e8b4b71c069a" providerId="ADAL" clId="{0DBE12BE-79A9-4B3F-8143-35166265D4E6}" dt="2022-04-25T08:29:45.076" v="139" actId="26606"/>
          <ac:spMkLst>
            <pc:docMk/>
            <pc:sldMk cId="1439174336" sldId="271"/>
            <ac:spMk id="21" creationId="{4169DD87-3EBE-44CA-9654-8AE0466B2779}"/>
          </ac:spMkLst>
        </pc:spChg>
        <pc:picChg chg="add mod ord">
          <ac:chgData name="Pascalle Cup" userId="abbe84a0-611b-406e-b251-e8b4b71c069a" providerId="ADAL" clId="{0DBE12BE-79A9-4B3F-8143-35166265D4E6}" dt="2022-04-25T08:29:45.076" v="139" actId="26606"/>
          <ac:picMkLst>
            <pc:docMk/>
            <pc:sldMk cId="1439174336" sldId="271"/>
            <ac:picMk id="2" creationId="{1FCFA10D-BD5B-4CC5-BE92-55DC13F0861C}"/>
          </ac:picMkLst>
        </pc:picChg>
        <pc:picChg chg="add mod">
          <ac:chgData name="Pascalle Cup" userId="abbe84a0-611b-406e-b251-e8b4b71c069a" providerId="ADAL" clId="{0DBE12BE-79A9-4B3F-8143-35166265D4E6}" dt="2022-04-25T08:29:45.076" v="139" actId="26606"/>
          <ac:picMkLst>
            <pc:docMk/>
            <pc:sldMk cId="1439174336" sldId="271"/>
            <ac:picMk id="3" creationId="{56E1CD71-6162-4DF0-8CBB-ACF86340E518}"/>
          </ac:picMkLst>
        </pc:picChg>
        <pc:picChg chg="add mod ord">
          <ac:chgData name="Pascalle Cup" userId="abbe84a0-611b-406e-b251-e8b4b71c069a" providerId="ADAL" clId="{0DBE12BE-79A9-4B3F-8143-35166265D4E6}" dt="2022-04-25T08:29:45.076" v="139" actId="26606"/>
          <ac:picMkLst>
            <pc:docMk/>
            <pc:sldMk cId="1439174336" sldId="271"/>
            <ac:picMk id="4" creationId="{545DDA52-23B3-4A70-AF42-9F1329AC5DED}"/>
          </ac:picMkLst>
        </pc:picChg>
        <pc:picChg chg="add mod ord">
          <ac:chgData name="Pascalle Cup" userId="abbe84a0-611b-406e-b251-e8b4b71c069a" providerId="ADAL" clId="{0DBE12BE-79A9-4B3F-8143-35166265D4E6}" dt="2022-04-25T08:29:45.076" v="139" actId="26606"/>
          <ac:picMkLst>
            <pc:docMk/>
            <pc:sldMk cId="1439174336" sldId="271"/>
            <ac:picMk id="5" creationId="{7A3994A3-05E1-421E-891B-6B33C52B7FFF}"/>
          </ac:picMkLst>
        </pc:picChg>
        <pc:cxnChg chg="add del">
          <ac:chgData name="Pascalle Cup" userId="abbe84a0-611b-406e-b251-e8b4b71c069a" providerId="ADAL" clId="{0DBE12BE-79A9-4B3F-8143-35166265D4E6}" dt="2022-04-25T08:29:45.076" v="139" actId="26606"/>
          <ac:cxnSpMkLst>
            <pc:docMk/>
            <pc:sldMk cId="1439174336" sldId="271"/>
            <ac:cxnSpMk id="10" creationId="{50DA1EB8-87CF-4588-A1FD-4756F9A28F6B}"/>
          </ac:cxnSpMkLst>
        </pc:cxnChg>
        <pc:cxnChg chg="add del">
          <ac:chgData name="Pascalle Cup" userId="abbe84a0-611b-406e-b251-e8b4b71c069a" providerId="ADAL" clId="{0DBE12BE-79A9-4B3F-8143-35166265D4E6}" dt="2022-04-25T08:29:45.076" v="139" actId="26606"/>
          <ac:cxnSpMkLst>
            <pc:docMk/>
            <pc:sldMk cId="1439174336" sldId="271"/>
            <ac:cxnSpMk id="12" creationId="{D7A4E378-EA57-47B9-B1EB-58B998F6CFFB}"/>
          </ac:cxnSpMkLst>
        </pc:cxnChg>
        <pc:cxnChg chg="add del">
          <ac:chgData name="Pascalle Cup" userId="abbe84a0-611b-406e-b251-e8b4b71c069a" providerId="ADAL" clId="{0DBE12BE-79A9-4B3F-8143-35166265D4E6}" dt="2022-04-25T08:29:45.076" v="139" actId="26606"/>
          <ac:cxnSpMkLst>
            <pc:docMk/>
            <pc:sldMk cId="1439174336" sldId="271"/>
            <ac:cxnSpMk id="14" creationId="{D2B31ED6-76F0-425A-9A41-C947AEF9C145}"/>
          </ac:cxnSpMkLst>
        </pc:cxnChg>
      </pc:sldChg>
      <pc:sldChg chg="delSp modSp del mod">
        <pc:chgData name="Pascalle Cup" userId="abbe84a0-611b-406e-b251-e8b4b71c069a" providerId="ADAL" clId="{0DBE12BE-79A9-4B3F-8143-35166265D4E6}" dt="2022-04-25T08:31:20.383" v="143" actId="47"/>
        <pc:sldMkLst>
          <pc:docMk/>
          <pc:sldMk cId="4078215765" sldId="301"/>
        </pc:sldMkLst>
        <pc:spChg chg="mod">
          <ac:chgData name="Pascalle Cup" userId="abbe84a0-611b-406e-b251-e8b4b71c069a" providerId="ADAL" clId="{0DBE12BE-79A9-4B3F-8143-35166265D4E6}" dt="2022-04-25T08:31:15.306" v="142" actId="1076"/>
          <ac:spMkLst>
            <pc:docMk/>
            <pc:sldMk cId="4078215765" sldId="301"/>
            <ac:spMk id="2" creationId="{00000000-0000-0000-0000-000000000000}"/>
          </ac:spMkLst>
        </pc:spChg>
        <pc:graphicFrameChg chg="mod">
          <ac:chgData name="Pascalle Cup" userId="abbe84a0-611b-406e-b251-e8b4b71c069a" providerId="ADAL" clId="{0DBE12BE-79A9-4B3F-8143-35166265D4E6}" dt="2022-04-25T08:31:09.691" v="140" actId="1076"/>
          <ac:graphicFrameMkLst>
            <pc:docMk/>
            <pc:sldMk cId="4078215765" sldId="301"/>
            <ac:graphicFrameMk id="5" creationId="{00000000-0000-0000-0000-000000000000}"/>
          </ac:graphicFrameMkLst>
        </pc:graphicFrameChg>
        <pc:picChg chg="del">
          <ac:chgData name="Pascalle Cup" userId="abbe84a0-611b-406e-b251-e8b4b71c069a" providerId="ADAL" clId="{0DBE12BE-79A9-4B3F-8143-35166265D4E6}" dt="2022-04-25T08:31:11.268" v="141" actId="478"/>
          <ac:picMkLst>
            <pc:docMk/>
            <pc:sldMk cId="4078215765" sldId="301"/>
            <ac:picMk id="4" creationId="{00000000-0000-0000-0000-000000000000}"/>
          </ac:picMkLst>
        </pc:picChg>
      </pc:sldChg>
      <pc:sldChg chg="delSp modSp mod">
        <pc:chgData name="Pascalle Cup" userId="abbe84a0-611b-406e-b251-e8b4b71c069a" providerId="ADAL" clId="{0DBE12BE-79A9-4B3F-8143-35166265D4E6}" dt="2022-05-09T13:09:24.903" v="1986" actId="478"/>
        <pc:sldMkLst>
          <pc:docMk/>
          <pc:sldMk cId="341418734" sldId="317"/>
        </pc:sldMkLst>
        <pc:spChg chg="mod">
          <ac:chgData name="Pascalle Cup" userId="abbe84a0-611b-406e-b251-e8b4b71c069a" providerId="ADAL" clId="{0DBE12BE-79A9-4B3F-8143-35166265D4E6}" dt="2022-04-25T10:00:32.837" v="1624" actId="20577"/>
          <ac:spMkLst>
            <pc:docMk/>
            <pc:sldMk cId="341418734" sldId="317"/>
            <ac:spMk id="3" creationId="{00000000-0000-0000-0000-000000000000}"/>
          </ac:spMkLst>
        </pc:spChg>
        <pc:picChg chg="del">
          <ac:chgData name="Pascalle Cup" userId="abbe84a0-611b-406e-b251-e8b4b71c069a" providerId="ADAL" clId="{0DBE12BE-79A9-4B3F-8143-35166265D4E6}" dt="2022-04-25T08:29:21.521" v="134" actId="478"/>
          <ac:picMkLst>
            <pc:docMk/>
            <pc:sldMk cId="341418734" sldId="317"/>
            <ac:picMk id="5" creationId="{00000000-0000-0000-0000-000000000000}"/>
          </ac:picMkLst>
        </pc:picChg>
        <pc:picChg chg="del mod">
          <ac:chgData name="Pascalle Cup" userId="abbe84a0-611b-406e-b251-e8b4b71c069a" providerId="ADAL" clId="{0DBE12BE-79A9-4B3F-8143-35166265D4E6}" dt="2022-05-09T13:09:24.903" v="1986" actId="478"/>
          <ac:picMkLst>
            <pc:docMk/>
            <pc:sldMk cId="341418734" sldId="317"/>
            <ac:picMk id="1026" creationId="{00000000-0000-0000-0000-000000000000}"/>
          </ac:picMkLst>
        </pc:picChg>
      </pc:sldChg>
      <pc:sldChg chg="addSp delSp modSp mod">
        <pc:chgData name="Pascalle Cup" userId="abbe84a0-611b-406e-b251-e8b4b71c069a" providerId="ADAL" clId="{0DBE12BE-79A9-4B3F-8143-35166265D4E6}" dt="2022-04-25T09:24:17.073" v="1552" actId="1076"/>
        <pc:sldMkLst>
          <pc:docMk/>
          <pc:sldMk cId="83267443" sldId="329"/>
        </pc:sldMkLst>
        <pc:spChg chg="del">
          <ac:chgData name="Pascalle Cup" userId="abbe84a0-611b-406e-b251-e8b4b71c069a" providerId="ADAL" clId="{0DBE12BE-79A9-4B3F-8143-35166265D4E6}" dt="2022-04-25T09:24:07.593" v="1548" actId="478"/>
          <ac:spMkLst>
            <pc:docMk/>
            <pc:sldMk cId="83267443" sldId="329"/>
            <ac:spMk id="2" creationId="{00000000-0000-0000-0000-000000000000}"/>
          </ac:spMkLst>
        </pc:spChg>
        <pc:spChg chg="add del mod">
          <ac:chgData name="Pascalle Cup" userId="abbe84a0-611b-406e-b251-e8b4b71c069a" providerId="ADAL" clId="{0DBE12BE-79A9-4B3F-8143-35166265D4E6}" dt="2022-04-25T09:24:10.857" v="1549" actId="478"/>
          <ac:spMkLst>
            <pc:docMk/>
            <pc:sldMk cId="83267443" sldId="329"/>
            <ac:spMk id="6" creationId="{DB4D9F4F-C578-4510-B1A9-67D83CE32356}"/>
          </ac:spMkLst>
        </pc:spChg>
        <pc:picChg chg="mod">
          <ac:chgData name="Pascalle Cup" userId="abbe84a0-611b-406e-b251-e8b4b71c069a" providerId="ADAL" clId="{0DBE12BE-79A9-4B3F-8143-35166265D4E6}" dt="2022-04-25T09:24:17.073" v="1552" actId="1076"/>
          <ac:picMkLst>
            <pc:docMk/>
            <pc:sldMk cId="83267443" sldId="329"/>
            <ac:picMk id="4" creationId="{00000000-0000-0000-0000-000000000000}"/>
          </ac:picMkLst>
        </pc:picChg>
        <pc:picChg chg="del">
          <ac:chgData name="Pascalle Cup" userId="abbe84a0-611b-406e-b251-e8b4b71c069a" providerId="ADAL" clId="{0DBE12BE-79A9-4B3F-8143-35166265D4E6}" dt="2022-04-25T09:24:04.370" v="1547" actId="478"/>
          <ac:picMkLst>
            <pc:docMk/>
            <pc:sldMk cId="83267443" sldId="329"/>
            <ac:picMk id="5" creationId="{00000000-0000-0000-0000-000000000000}"/>
          </ac:picMkLst>
        </pc:picChg>
      </pc:sldChg>
      <pc:sldChg chg="delSp modSp mod">
        <pc:chgData name="Pascalle Cup" userId="abbe84a0-611b-406e-b251-e8b4b71c069a" providerId="ADAL" clId="{0DBE12BE-79A9-4B3F-8143-35166265D4E6}" dt="2022-05-08T19:33:52.708" v="1835" actId="20577"/>
        <pc:sldMkLst>
          <pc:docMk/>
          <pc:sldMk cId="876469949" sldId="351"/>
        </pc:sldMkLst>
        <pc:spChg chg="mod">
          <ac:chgData name="Pascalle Cup" userId="abbe84a0-611b-406e-b251-e8b4b71c069a" providerId="ADAL" clId="{0DBE12BE-79A9-4B3F-8143-35166265D4E6}" dt="2022-04-25T08:52:41.525" v="649" actId="6549"/>
          <ac:spMkLst>
            <pc:docMk/>
            <pc:sldMk cId="876469949" sldId="351"/>
            <ac:spMk id="2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8:52:25.730" v="601" actId="1076"/>
          <ac:spMkLst>
            <pc:docMk/>
            <pc:sldMk cId="876469949" sldId="351"/>
            <ac:spMk id="3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4-25T09:19:16.659" v="1515" actId="113"/>
          <ac:spMkLst>
            <pc:docMk/>
            <pc:sldMk cId="876469949" sldId="351"/>
            <ac:spMk id="9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5-08T19:33:52.708" v="1835" actId="20577"/>
          <ac:spMkLst>
            <pc:docMk/>
            <pc:sldMk cId="876469949" sldId="351"/>
            <ac:spMk id="11" creationId="{00000000-0000-0000-0000-000000000000}"/>
          </ac:spMkLst>
        </pc:spChg>
        <pc:picChg chg="del">
          <ac:chgData name="Pascalle Cup" userId="abbe84a0-611b-406e-b251-e8b4b71c069a" providerId="ADAL" clId="{0DBE12BE-79A9-4B3F-8143-35166265D4E6}" dt="2022-04-25T08:51:30.727" v="556" actId="478"/>
          <ac:picMkLst>
            <pc:docMk/>
            <pc:sldMk cId="876469949" sldId="351"/>
            <ac:picMk id="4" creationId="{00000000-0000-0000-0000-000000000000}"/>
          </ac:picMkLst>
        </pc:picChg>
        <pc:picChg chg="del mod">
          <ac:chgData name="Pascalle Cup" userId="abbe84a0-611b-406e-b251-e8b4b71c069a" providerId="ADAL" clId="{0DBE12BE-79A9-4B3F-8143-35166265D4E6}" dt="2022-04-25T09:03:46.235" v="1450" actId="478"/>
          <ac:picMkLst>
            <pc:docMk/>
            <pc:sldMk cId="876469949" sldId="351"/>
            <ac:picMk id="14" creationId="{00000000-0000-0000-0000-000000000000}"/>
          </ac:picMkLst>
        </pc:picChg>
        <pc:picChg chg="mod">
          <ac:chgData name="Pascalle Cup" userId="abbe84a0-611b-406e-b251-e8b4b71c069a" providerId="ADAL" clId="{0DBE12BE-79A9-4B3F-8143-35166265D4E6}" dt="2022-04-25T09:19:12.833" v="1514" actId="1076"/>
          <ac:picMkLst>
            <pc:docMk/>
            <pc:sldMk cId="876469949" sldId="351"/>
            <ac:picMk id="2050" creationId="{00000000-0000-0000-0000-000000000000}"/>
          </ac:picMkLst>
        </pc:picChg>
      </pc:sldChg>
      <pc:sldChg chg="delSp modSp mod ord">
        <pc:chgData name="Pascalle Cup" userId="abbe84a0-611b-406e-b251-e8b4b71c069a" providerId="ADAL" clId="{0DBE12BE-79A9-4B3F-8143-35166265D4E6}" dt="2022-05-10T08:55:40.377" v="2224" actId="6549"/>
        <pc:sldMkLst>
          <pc:docMk/>
          <pc:sldMk cId="125858567" sldId="357"/>
        </pc:sldMkLst>
        <pc:spChg chg="mod">
          <ac:chgData name="Pascalle Cup" userId="abbe84a0-611b-406e-b251-e8b4b71c069a" providerId="ADAL" clId="{0DBE12BE-79A9-4B3F-8143-35166265D4E6}" dt="2022-04-25T08:31:54.795" v="156" actId="20577"/>
          <ac:spMkLst>
            <pc:docMk/>
            <pc:sldMk cId="125858567" sldId="357"/>
            <ac:spMk id="2" creationId="{00000000-0000-0000-0000-000000000000}"/>
          </ac:spMkLst>
        </pc:spChg>
        <pc:spChg chg="mod">
          <ac:chgData name="Pascalle Cup" userId="abbe84a0-611b-406e-b251-e8b4b71c069a" providerId="ADAL" clId="{0DBE12BE-79A9-4B3F-8143-35166265D4E6}" dt="2022-05-10T08:55:40.377" v="2224" actId="6549"/>
          <ac:spMkLst>
            <pc:docMk/>
            <pc:sldMk cId="125858567" sldId="357"/>
            <ac:spMk id="8" creationId="{00000000-0000-0000-0000-000000000000}"/>
          </ac:spMkLst>
        </pc:spChg>
        <pc:picChg chg="del">
          <ac:chgData name="Pascalle Cup" userId="abbe84a0-611b-406e-b251-e8b4b71c069a" providerId="ADAL" clId="{0DBE12BE-79A9-4B3F-8143-35166265D4E6}" dt="2022-04-25T08:31:30.542" v="146" actId="478"/>
          <ac:picMkLst>
            <pc:docMk/>
            <pc:sldMk cId="125858567" sldId="357"/>
            <ac:picMk id="4" creationId="{00000000-0000-0000-0000-000000000000}"/>
          </ac:picMkLst>
        </pc:picChg>
      </pc:sldChg>
      <pc:sldChg chg="addSp delSp modSp new mod modAnim">
        <pc:chgData name="Pascalle Cup" userId="abbe84a0-611b-406e-b251-e8b4b71c069a" providerId="ADAL" clId="{0DBE12BE-79A9-4B3F-8143-35166265D4E6}" dt="2022-04-25T09:01:13.789" v="1390" actId="6549"/>
        <pc:sldMkLst>
          <pc:docMk/>
          <pc:sldMk cId="3277655477" sldId="358"/>
        </pc:sldMkLst>
        <pc:spChg chg="add mod">
          <ac:chgData name="Pascalle Cup" userId="abbe84a0-611b-406e-b251-e8b4b71c069a" providerId="ADAL" clId="{0DBE12BE-79A9-4B3F-8143-35166265D4E6}" dt="2022-04-25T08:38:54.806" v="263" actId="20577"/>
          <ac:spMkLst>
            <pc:docMk/>
            <pc:sldMk cId="3277655477" sldId="358"/>
            <ac:spMk id="2" creationId="{DC5A0AD8-2BBA-448E-A828-CEB453C1E3A9}"/>
          </ac:spMkLst>
        </pc:spChg>
        <pc:spChg chg="add mod">
          <ac:chgData name="Pascalle Cup" userId="abbe84a0-611b-406e-b251-e8b4b71c069a" providerId="ADAL" clId="{0DBE12BE-79A9-4B3F-8143-35166265D4E6}" dt="2022-04-25T08:39:50.034" v="311" actId="1076"/>
          <ac:spMkLst>
            <pc:docMk/>
            <pc:sldMk cId="3277655477" sldId="358"/>
            <ac:spMk id="5" creationId="{20F877B2-C9D0-4DD9-B791-C31E04599951}"/>
          </ac:spMkLst>
        </pc:spChg>
        <pc:graphicFrameChg chg="add mod modGraphic">
          <ac:chgData name="Pascalle Cup" userId="abbe84a0-611b-406e-b251-e8b4b71c069a" providerId="ADAL" clId="{0DBE12BE-79A9-4B3F-8143-35166265D4E6}" dt="2022-04-25T09:01:13.789" v="1390" actId="6549"/>
          <ac:graphicFrameMkLst>
            <pc:docMk/>
            <pc:sldMk cId="3277655477" sldId="358"/>
            <ac:graphicFrameMk id="3" creationId="{008E3B34-B420-498D-83F3-2AA3C8F1409E}"/>
          </ac:graphicFrameMkLst>
        </pc:graphicFrameChg>
        <pc:graphicFrameChg chg="add del mod modGraphic">
          <ac:chgData name="Pascalle Cup" userId="abbe84a0-611b-406e-b251-e8b4b71c069a" providerId="ADAL" clId="{0DBE12BE-79A9-4B3F-8143-35166265D4E6}" dt="2022-04-25T08:38:42.567" v="244" actId="478"/>
          <ac:graphicFrameMkLst>
            <pc:docMk/>
            <pc:sldMk cId="3277655477" sldId="358"/>
            <ac:graphicFrameMk id="4" creationId="{C20D6CD7-DE9F-4B83-81CE-364D81CA72D4}"/>
          </ac:graphicFrameMkLst>
        </pc:graphicFrameChg>
      </pc:sldChg>
      <pc:sldChg chg="addSp modSp new mod">
        <pc:chgData name="Pascalle Cup" userId="abbe84a0-611b-406e-b251-e8b4b71c069a" providerId="ADAL" clId="{0DBE12BE-79A9-4B3F-8143-35166265D4E6}" dt="2022-05-08T19:01:06.266" v="1789" actId="20577"/>
        <pc:sldMkLst>
          <pc:docMk/>
          <pc:sldMk cId="3912862591" sldId="359"/>
        </pc:sldMkLst>
        <pc:spChg chg="mod">
          <ac:chgData name="Pascalle Cup" userId="abbe84a0-611b-406e-b251-e8b4b71c069a" providerId="ADAL" clId="{0DBE12BE-79A9-4B3F-8143-35166265D4E6}" dt="2022-04-25T08:42:51.455" v="364" actId="20577"/>
          <ac:spMkLst>
            <pc:docMk/>
            <pc:sldMk cId="3912862591" sldId="359"/>
            <ac:spMk id="2" creationId="{8FBFB187-5FF3-4FF9-9604-7E1C87161629}"/>
          </ac:spMkLst>
        </pc:spChg>
        <pc:graphicFrameChg chg="add mod modGraphic">
          <ac:chgData name="Pascalle Cup" userId="abbe84a0-611b-406e-b251-e8b4b71c069a" providerId="ADAL" clId="{0DBE12BE-79A9-4B3F-8143-35166265D4E6}" dt="2022-05-08T19:01:06.266" v="1789" actId="20577"/>
          <ac:graphicFrameMkLst>
            <pc:docMk/>
            <pc:sldMk cId="3912862591" sldId="359"/>
            <ac:graphicFrameMk id="3" creationId="{14A87BD9-2E78-440B-8567-5B7E19ACC802}"/>
          </ac:graphicFrameMkLst>
        </pc:graphicFrameChg>
      </pc:sldChg>
      <pc:sldChg chg="modSp mod">
        <pc:chgData name="Pascalle Cup" userId="abbe84a0-611b-406e-b251-e8b4b71c069a" providerId="ADAL" clId="{0DBE12BE-79A9-4B3F-8143-35166265D4E6}" dt="2022-04-25T08:51:22.217" v="555" actId="1076"/>
        <pc:sldMkLst>
          <pc:docMk/>
          <pc:sldMk cId="2402802709" sldId="360"/>
        </pc:sldMkLst>
        <pc:spChg chg="mod">
          <ac:chgData name="Pascalle Cup" userId="abbe84a0-611b-406e-b251-e8b4b71c069a" providerId="ADAL" clId="{0DBE12BE-79A9-4B3F-8143-35166265D4E6}" dt="2022-04-25T08:51:22.217" v="555" actId="1076"/>
          <ac:spMkLst>
            <pc:docMk/>
            <pc:sldMk cId="2402802709" sldId="360"/>
            <ac:spMk id="2" creationId="{20AC0294-1AB5-4C40-936F-1851C3666EB4}"/>
          </ac:spMkLst>
        </pc:spChg>
        <pc:spChg chg="mod">
          <ac:chgData name="Pascalle Cup" userId="abbe84a0-611b-406e-b251-e8b4b71c069a" providerId="ADAL" clId="{0DBE12BE-79A9-4B3F-8143-35166265D4E6}" dt="2022-04-25T08:51:14.794" v="554" actId="14100"/>
          <ac:spMkLst>
            <pc:docMk/>
            <pc:sldMk cId="2402802709" sldId="360"/>
            <ac:spMk id="4" creationId="{4619E2B5-57D3-4B93-B9D6-66A19555D9A2}"/>
          </ac:spMkLst>
        </pc:spChg>
      </pc:sldChg>
      <pc:sldChg chg="addSp modSp new mod modAnim">
        <pc:chgData name="Pascalle Cup" userId="abbe84a0-611b-406e-b251-e8b4b71c069a" providerId="ADAL" clId="{0DBE12BE-79A9-4B3F-8143-35166265D4E6}" dt="2022-05-09T12:59:42.564" v="1985" actId="20577"/>
        <pc:sldMkLst>
          <pc:docMk/>
          <pc:sldMk cId="3070352487" sldId="361"/>
        </pc:sldMkLst>
        <pc:spChg chg="mod">
          <ac:chgData name="Pascalle Cup" userId="abbe84a0-611b-406e-b251-e8b4b71c069a" providerId="ADAL" clId="{0DBE12BE-79A9-4B3F-8143-35166265D4E6}" dt="2022-04-25T08:52:56.062" v="670" actId="20577"/>
          <ac:spMkLst>
            <pc:docMk/>
            <pc:sldMk cId="3070352487" sldId="361"/>
            <ac:spMk id="2" creationId="{8AF5BFAA-5A9B-45A2-902C-C856D409B7B9}"/>
          </ac:spMkLst>
        </pc:spChg>
        <pc:spChg chg="add mod">
          <ac:chgData name="Pascalle Cup" userId="abbe84a0-611b-406e-b251-e8b4b71c069a" providerId="ADAL" clId="{0DBE12BE-79A9-4B3F-8143-35166265D4E6}" dt="2022-05-09T12:59:24.190" v="1953" actId="6549"/>
          <ac:spMkLst>
            <pc:docMk/>
            <pc:sldMk cId="3070352487" sldId="361"/>
            <ac:spMk id="3" creationId="{0FFBF4B0-FCC7-42BF-9A7E-B2F9F28427FC}"/>
          </ac:spMkLst>
        </pc:spChg>
        <pc:spChg chg="add mod">
          <ac:chgData name="Pascalle Cup" userId="abbe84a0-611b-406e-b251-e8b4b71c069a" providerId="ADAL" clId="{0DBE12BE-79A9-4B3F-8143-35166265D4E6}" dt="2022-05-09T12:59:42.564" v="1985" actId="20577"/>
          <ac:spMkLst>
            <pc:docMk/>
            <pc:sldMk cId="3070352487" sldId="361"/>
            <ac:spMk id="4" creationId="{DE051783-2865-4C3A-AF0A-8527B8F5E560}"/>
          </ac:spMkLst>
        </pc:spChg>
        <pc:picChg chg="add mod">
          <ac:chgData name="Pascalle Cup" userId="abbe84a0-611b-406e-b251-e8b4b71c069a" providerId="ADAL" clId="{0DBE12BE-79A9-4B3F-8143-35166265D4E6}" dt="2022-04-25T09:22:26.216" v="1535" actId="1076"/>
          <ac:picMkLst>
            <pc:docMk/>
            <pc:sldMk cId="3070352487" sldId="361"/>
            <ac:picMk id="2050" creationId="{41920347-4549-4A2C-9C42-708A3960C9E3}"/>
          </ac:picMkLst>
        </pc:picChg>
      </pc:sldChg>
      <pc:sldChg chg="addSp delSp modSp new mod">
        <pc:chgData name="Pascalle Cup" userId="abbe84a0-611b-406e-b251-e8b4b71c069a" providerId="ADAL" clId="{0DBE12BE-79A9-4B3F-8143-35166265D4E6}" dt="2022-05-08T19:00:50.721" v="1785" actId="6549"/>
        <pc:sldMkLst>
          <pc:docMk/>
          <pc:sldMk cId="2608216825" sldId="362"/>
        </pc:sldMkLst>
        <pc:spChg chg="del">
          <ac:chgData name="Pascalle Cup" userId="abbe84a0-611b-406e-b251-e8b4b71c069a" providerId="ADAL" clId="{0DBE12BE-79A9-4B3F-8143-35166265D4E6}" dt="2022-04-25T09:24:57.187" v="1560" actId="478"/>
          <ac:spMkLst>
            <pc:docMk/>
            <pc:sldMk cId="2608216825" sldId="362"/>
            <ac:spMk id="2" creationId="{7950F009-CB7A-47AC-AC97-1C0BA676AD14}"/>
          </ac:spMkLst>
        </pc:spChg>
        <pc:spChg chg="add mod">
          <ac:chgData name="Pascalle Cup" userId="abbe84a0-611b-406e-b251-e8b4b71c069a" providerId="ADAL" clId="{0DBE12BE-79A9-4B3F-8143-35166265D4E6}" dt="2022-05-08T19:00:50.721" v="1785" actId="6549"/>
          <ac:spMkLst>
            <pc:docMk/>
            <pc:sldMk cId="2608216825" sldId="362"/>
            <ac:spMk id="4" creationId="{7846BFB3-591E-4780-9278-912E24929758}"/>
          </ac:spMkLst>
        </pc:spChg>
      </pc:sldChg>
      <pc:sldChg chg="addSp delSp modSp new mod setBg">
        <pc:chgData name="Pascalle Cup" userId="abbe84a0-611b-406e-b251-e8b4b71c069a" providerId="ADAL" clId="{0DBE12BE-79A9-4B3F-8143-35166265D4E6}" dt="2022-04-25T09:51:19.706" v="1578" actId="26606"/>
        <pc:sldMkLst>
          <pc:docMk/>
          <pc:sldMk cId="305488183" sldId="363"/>
        </pc:sldMkLst>
        <pc:spChg chg="del">
          <ac:chgData name="Pascalle Cup" userId="abbe84a0-611b-406e-b251-e8b4b71c069a" providerId="ADAL" clId="{0DBE12BE-79A9-4B3F-8143-35166265D4E6}" dt="2022-04-25T09:51:10.685" v="1577" actId="478"/>
          <ac:spMkLst>
            <pc:docMk/>
            <pc:sldMk cId="305488183" sldId="363"/>
            <ac:spMk id="2" creationId="{D830DA14-EC05-4738-9D10-43FEC3C8536F}"/>
          </ac:spMkLst>
        </pc:spChg>
        <pc:picChg chg="add mod">
          <ac:chgData name="Pascalle Cup" userId="abbe84a0-611b-406e-b251-e8b4b71c069a" providerId="ADAL" clId="{0DBE12BE-79A9-4B3F-8143-35166265D4E6}" dt="2022-04-25T09:51:19.706" v="1578" actId="26606"/>
          <ac:picMkLst>
            <pc:docMk/>
            <pc:sldMk cId="305488183" sldId="363"/>
            <ac:picMk id="4" creationId="{08E9401F-3E7E-445E-9CB4-FE5A701A3C23}"/>
          </ac:picMkLst>
        </pc:picChg>
      </pc:sldChg>
      <pc:sldChg chg="addSp modSp new mod">
        <pc:chgData name="Pascalle Cup" userId="abbe84a0-611b-406e-b251-e8b4b71c069a" providerId="ADAL" clId="{0DBE12BE-79A9-4B3F-8143-35166265D4E6}" dt="2022-05-08T19:33:59.680" v="1837" actId="20577"/>
        <pc:sldMkLst>
          <pc:docMk/>
          <pc:sldMk cId="159218181" sldId="364"/>
        </pc:sldMkLst>
        <pc:spChg chg="mod">
          <ac:chgData name="Pascalle Cup" userId="abbe84a0-611b-406e-b251-e8b4b71c069a" providerId="ADAL" clId="{0DBE12BE-79A9-4B3F-8143-35166265D4E6}" dt="2022-05-08T19:33:59.680" v="1837" actId="20577"/>
          <ac:spMkLst>
            <pc:docMk/>
            <pc:sldMk cId="159218181" sldId="364"/>
            <ac:spMk id="2" creationId="{0F13D2D8-FF4A-4707-82A3-F4D40E794B4D}"/>
          </ac:spMkLst>
        </pc:spChg>
        <pc:spChg chg="add mod">
          <ac:chgData name="Pascalle Cup" userId="abbe84a0-611b-406e-b251-e8b4b71c069a" providerId="ADAL" clId="{0DBE12BE-79A9-4B3F-8143-35166265D4E6}" dt="2022-04-25T09:52:32.801" v="1585"/>
          <ac:spMkLst>
            <pc:docMk/>
            <pc:sldMk cId="159218181" sldId="364"/>
            <ac:spMk id="4" creationId="{DB3951E1-1563-4717-8778-5172813CBBAB}"/>
          </ac:spMkLst>
        </pc:spChg>
        <pc:spChg chg="add mod">
          <ac:chgData name="Pascalle Cup" userId="abbe84a0-611b-406e-b251-e8b4b71c069a" providerId="ADAL" clId="{0DBE12BE-79A9-4B3F-8143-35166265D4E6}" dt="2022-04-25T09:52:32.801" v="1585"/>
          <ac:spMkLst>
            <pc:docMk/>
            <pc:sldMk cId="159218181" sldId="364"/>
            <ac:spMk id="5" creationId="{4CB95FAB-DEC4-4E82-91FC-183088F5805E}"/>
          </ac:spMkLst>
        </pc:spChg>
        <pc:grpChg chg="add mod">
          <ac:chgData name="Pascalle Cup" userId="abbe84a0-611b-406e-b251-e8b4b71c069a" providerId="ADAL" clId="{0DBE12BE-79A9-4B3F-8143-35166265D4E6}" dt="2022-04-25T09:52:32.801" v="1585"/>
          <ac:grpSpMkLst>
            <pc:docMk/>
            <pc:sldMk cId="159218181" sldId="364"/>
            <ac:grpSpMk id="3" creationId="{2F5E9E21-9343-4FAD-A539-74B796AFB2FD}"/>
          </ac:grpSpMkLst>
        </pc:grpChg>
        <pc:graphicFrameChg chg="add mod">
          <ac:chgData name="Pascalle Cup" userId="abbe84a0-611b-406e-b251-e8b4b71c069a" providerId="ADAL" clId="{0DBE12BE-79A9-4B3F-8143-35166265D4E6}" dt="2022-04-25T09:52:53.461" v="1587" actId="207"/>
          <ac:graphicFrameMkLst>
            <pc:docMk/>
            <pc:sldMk cId="159218181" sldId="364"/>
            <ac:graphicFrameMk id="6" creationId="{403E8D2E-FFA9-4788-AF69-A6B20F06256A}"/>
          </ac:graphicFrameMkLst>
        </pc:graphicFrameChg>
      </pc:sldChg>
      <pc:sldChg chg="addSp modSp new mod">
        <pc:chgData name="Pascalle Cup" userId="abbe84a0-611b-406e-b251-e8b4b71c069a" providerId="ADAL" clId="{0DBE12BE-79A9-4B3F-8143-35166265D4E6}" dt="2022-05-09T13:14:30.757" v="2085" actId="6549"/>
        <pc:sldMkLst>
          <pc:docMk/>
          <pc:sldMk cId="3715829514" sldId="365"/>
        </pc:sldMkLst>
        <pc:spChg chg="mod">
          <ac:chgData name="Pascalle Cup" userId="abbe84a0-611b-406e-b251-e8b4b71c069a" providerId="ADAL" clId="{0DBE12BE-79A9-4B3F-8143-35166265D4E6}" dt="2022-04-25T10:08:41.768" v="1738" actId="20577"/>
          <ac:spMkLst>
            <pc:docMk/>
            <pc:sldMk cId="3715829514" sldId="365"/>
            <ac:spMk id="2" creationId="{A19E0C0E-6604-4478-8689-732B4B5BB670}"/>
          </ac:spMkLst>
        </pc:spChg>
        <pc:graphicFrameChg chg="add mod modGraphic">
          <ac:chgData name="Pascalle Cup" userId="abbe84a0-611b-406e-b251-e8b4b71c069a" providerId="ADAL" clId="{0DBE12BE-79A9-4B3F-8143-35166265D4E6}" dt="2022-05-09T13:14:30.757" v="2085" actId="6549"/>
          <ac:graphicFrameMkLst>
            <pc:docMk/>
            <pc:sldMk cId="3715829514" sldId="365"/>
            <ac:graphicFrameMk id="3" creationId="{F6BCE230-432A-4ACD-BB81-9D22B1B51345}"/>
          </ac:graphicFrameMkLst>
        </pc:graphicFrameChg>
      </pc:sldChg>
      <pc:sldChg chg="addSp modSp new mod">
        <pc:chgData name="Pascalle Cup" userId="abbe84a0-611b-406e-b251-e8b4b71c069a" providerId="ADAL" clId="{0DBE12BE-79A9-4B3F-8143-35166265D4E6}" dt="2022-05-09T13:13:39.542" v="2038" actId="207"/>
        <pc:sldMkLst>
          <pc:docMk/>
          <pc:sldMk cId="2881456000" sldId="366"/>
        </pc:sldMkLst>
        <pc:spChg chg="mod">
          <ac:chgData name="Pascalle Cup" userId="abbe84a0-611b-406e-b251-e8b4b71c069a" providerId="ADAL" clId="{0DBE12BE-79A9-4B3F-8143-35166265D4E6}" dt="2022-05-09T13:11:39.314" v="2005" actId="313"/>
          <ac:spMkLst>
            <pc:docMk/>
            <pc:sldMk cId="2881456000" sldId="366"/>
            <ac:spMk id="2" creationId="{B4C74A8E-EBDB-D4B1-F237-404EDC65993A}"/>
          </ac:spMkLst>
        </pc:spChg>
        <pc:spChg chg="add mod">
          <ac:chgData name="Pascalle Cup" userId="abbe84a0-611b-406e-b251-e8b4b71c069a" providerId="ADAL" clId="{0DBE12BE-79A9-4B3F-8143-35166265D4E6}" dt="2022-05-09T13:13:39.542" v="2038" actId="207"/>
          <ac:spMkLst>
            <pc:docMk/>
            <pc:sldMk cId="2881456000" sldId="366"/>
            <ac:spMk id="3" creationId="{9D369F4D-8EFF-3848-0A17-DD9BDFB7B258}"/>
          </ac:spMkLst>
        </pc:spChg>
      </pc:sldChg>
      <pc:sldChg chg="addSp modSp new mod">
        <pc:chgData name="Pascalle Cup" userId="abbe84a0-611b-406e-b251-e8b4b71c069a" providerId="ADAL" clId="{0DBE12BE-79A9-4B3F-8143-35166265D4E6}" dt="2022-05-09T13:16:38.250" v="2211" actId="1076"/>
        <pc:sldMkLst>
          <pc:docMk/>
          <pc:sldMk cId="1726482186" sldId="367"/>
        </pc:sldMkLst>
        <pc:spChg chg="mod">
          <ac:chgData name="Pascalle Cup" userId="abbe84a0-611b-406e-b251-e8b4b71c069a" providerId="ADAL" clId="{0DBE12BE-79A9-4B3F-8143-35166265D4E6}" dt="2022-05-09T13:15:44.025" v="2109" actId="313"/>
          <ac:spMkLst>
            <pc:docMk/>
            <pc:sldMk cId="1726482186" sldId="367"/>
            <ac:spMk id="2" creationId="{9CB494C1-D6B8-0300-3DBA-71D45FA4A794}"/>
          </ac:spMkLst>
        </pc:spChg>
        <pc:spChg chg="add mod">
          <ac:chgData name="Pascalle Cup" userId="abbe84a0-611b-406e-b251-e8b4b71c069a" providerId="ADAL" clId="{0DBE12BE-79A9-4B3F-8143-35166265D4E6}" dt="2022-05-09T13:16:38.250" v="2211" actId="1076"/>
          <ac:spMkLst>
            <pc:docMk/>
            <pc:sldMk cId="1726482186" sldId="367"/>
            <ac:spMk id="3" creationId="{CD3C138E-6ABD-CB45-378E-0DA055B44B58}"/>
          </ac:spMkLst>
        </pc:spChg>
      </pc:sldChg>
      <pc:sldChg chg="addSp delSp modSp new mod setBg">
        <pc:chgData name="Pascalle Cup" userId="abbe84a0-611b-406e-b251-e8b4b71c069a" providerId="ADAL" clId="{0DBE12BE-79A9-4B3F-8143-35166265D4E6}" dt="2022-05-11T07:51:53.502" v="2284" actId="27614"/>
        <pc:sldMkLst>
          <pc:docMk/>
          <pc:sldMk cId="1905112727" sldId="368"/>
        </pc:sldMkLst>
        <pc:spChg chg="add mod">
          <ac:chgData name="Pascalle Cup" userId="abbe84a0-611b-406e-b251-e8b4b71c069a" providerId="ADAL" clId="{0DBE12BE-79A9-4B3F-8143-35166265D4E6}" dt="2022-05-11T07:45:57.846" v="2277" actId="26606"/>
          <ac:spMkLst>
            <pc:docMk/>
            <pc:sldMk cId="1905112727" sldId="368"/>
            <ac:spMk id="2" creationId="{5E8D0EA7-377F-6AAB-4420-E42B6F9528C7}"/>
          </ac:spMkLst>
        </pc:spChg>
        <pc:spChg chg="add del">
          <ac:chgData name="Pascalle Cup" userId="abbe84a0-611b-406e-b251-e8b4b71c069a" providerId="ADAL" clId="{0DBE12BE-79A9-4B3F-8143-35166265D4E6}" dt="2022-05-11T07:43:35.718" v="2228" actId="26606"/>
          <ac:spMkLst>
            <pc:docMk/>
            <pc:sldMk cId="1905112727" sldId="368"/>
            <ac:spMk id="71" creationId="{82A5F716-98EF-42EF-A471-87C6DFDCC799}"/>
          </ac:spMkLst>
        </pc:spChg>
        <pc:spChg chg="add del">
          <ac:chgData name="Pascalle Cup" userId="abbe84a0-611b-406e-b251-e8b4b71c069a" providerId="ADAL" clId="{0DBE12BE-79A9-4B3F-8143-35166265D4E6}" dt="2022-05-11T07:43:35.718" v="2228" actId="26606"/>
          <ac:spMkLst>
            <pc:docMk/>
            <pc:sldMk cId="1905112727" sldId="368"/>
            <ac:spMk id="73" creationId="{B87687D8-4EF1-4EF2-BF7E-74BB4A3D1806}"/>
          </ac:spMkLst>
        </pc:spChg>
        <pc:spChg chg="add">
          <ac:chgData name="Pascalle Cup" userId="abbe84a0-611b-406e-b251-e8b4b71c069a" providerId="ADAL" clId="{0DBE12BE-79A9-4B3F-8143-35166265D4E6}" dt="2022-05-11T07:51:47.757" v="2283" actId="26606"/>
          <ac:spMkLst>
            <pc:docMk/>
            <pc:sldMk cId="1905112727" sldId="368"/>
            <ac:spMk id="75" creationId="{D4771268-CB57-404A-9271-370EB28F6090}"/>
          </ac:spMkLst>
        </pc:spChg>
        <pc:spChg chg="add del">
          <ac:chgData name="Pascalle Cup" userId="abbe84a0-611b-406e-b251-e8b4b71c069a" providerId="ADAL" clId="{0DBE12BE-79A9-4B3F-8143-35166265D4E6}" dt="2022-05-11T07:45:15.372" v="2230" actId="26606"/>
          <ac:spMkLst>
            <pc:docMk/>
            <pc:sldMk cId="1905112727" sldId="368"/>
            <ac:spMk id="1028" creationId="{7BDAC5B6-20CE-447F-8BA1-F2274AC7AE5B}"/>
          </ac:spMkLst>
        </pc:spChg>
        <pc:spChg chg="add del">
          <ac:chgData name="Pascalle Cup" userId="abbe84a0-611b-406e-b251-e8b4b71c069a" providerId="ADAL" clId="{0DBE12BE-79A9-4B3F-8143-35166265D4E6}" dt="2022-05-11T07:45:15.372" v="2230" actId="26606"/>
          <ac:spMkLst>
            <pc:docMk/>
            <pc:sldMk cId="1905112727" sldId="368"/>
            <ac:spMk id="1029" creationId="{D1D22B31-BF8F-446B-9009-8A251FB177CB}"/>
          </ac:spMkLst>
        </pc:spChg>
        <pc:spChg chg="add del">
          <ac:chgData name="Pascalle Cup" userId="abbe84a0-611b-406e-b251-e8b4b71c069a" providerId="ADAL" clId="{0DBE12BE-79A9-4B3F-8143-35166265D4E6}" dt="2022-05-11T07:51:47.757" v="2283" actId="26606"/>
          <ac:spMkLst>
            <pc:docMk/>
            <pc:sldMk cId="1905112727" sldId="368"/>
            <ac:spMk id="1030" creationId="{D4771268-CB57-404A-9271-370EB28F6090}"/>
          </ac:spMkLst>
        </pc:spChg>
        <pc:picChg chg="add mod">
          <ac:chgData name="Pascalle Cup" userId="abbe84a0-611b-406e-b251-e8b4b71c069a" providerId="ADAL" clId="{0DBE12BE-79A9-4B3F-8143-35166265D4E6}" dt="2022-05-11T07:51:53.502" v="2284" actId="27614"/>
          <ac:picMkLst>
            <pc:docMk/>
            <pc:sldMk cId="1905112727" sldId="368"/>
            <ac:picMk id="3" creationId="{4A029089-C879-3DCB-67F1-A14754BC282B}"/>
          </ac:picMkLst>
        </pc:picChg>
        <pc:picChg chg="add del mod ord">
          <ac:chgData name="Pascalle Cup" userId="abbe84a0-611b-406e-b251-e8b4b71c069a" providerId="ADAL" clId="{0DBE12BE-79A9-4B3F-8143-35166265D4E6}" dt="2022-05-11T07:51:37.665" v="2281" actId="478"/>
          <ac:picMkLst>
            <pc:docMk/>
            <pc:sldMk cId="1905112727" sldId="368"/>
            <ac:picMk id="1026" creationId="{4E439104-023F-61EC-99E2-7AF847B401B7}"/>
          </ac:picMkLst>
        </pc:picChg>
      </pc:sldChg>
      <pc:sldMasterChg chg="addSldLayout">
        <pc:chgData name="Pascalle Cup" userId="abbe84a0-611b-406e-b251-e8b4b71c069a" providerId="ADAL" clId="{0DBE12BE-79A9-4B3F-8143-35166265D4E6}" dt="2022-04-22T12:48:38.275" v="0" actId="27028"/>
        <pc:sldMasterMkLst>
          <pc:docMk/>
          <pc:sldMasterMk cId="3793288133" sldId="2147483660"/>
        </pc:sldMasterMkLst>
        <pc:sldLayoutChg chg="add">
          <pc:chgData name="Pascalle Cup" userId="abbe84a0-611b-406e-b251-e8b4b71c069a" providerId="ADAL" clId="{0DBE12BE-79A9-4B3F-8143-35166265D4E6}" dt="2022-04-22T12:48:38.275" v="0" actId="27028"/>
          <pc:sldLayoutMkLst>
            <pc:docMk/>
            <pc:sldMasterMk cId="3793288133" sldId="2147483660"/>
            <pc:sldLayoutMk cId="4122579899" sldId="2147483665"/>
          </pc:sldLayoutMkLst>
        </pc:sldLayoutChg>
      </pc:sldMasterChg>
    </pc:docChg>
  </pc:docChgLst>
  <pc:docChgLst>
    <pc:chgData name="Stijn Weijermars" userId="2933e1d2-70ff-47b3-ad61-d61e32fda646" providerId="ADAL" clId="{30027129-A02D-4D81-A7F0-362A657F7BB7}"/>
    <pc:docChg chg="undo custSel modSld">
      <pc:chgData name="Stijn Weijermars" userId="2933e1d2-70ff-47b3-ad61-d61e32fda646" providerId="ADAL" clId="{30027129-A02D-4D81-A7F0-362A657F7BB7}" dt="2022-05-16T06:56:24.852" v="45" actId="20577"/>
      <pc:docMkLst>
        <pc:docMk/>
      </pc:docMkLst>
      <pc:sldChg chg="addSp delSp mod">
        <pc:chgData name="Stijn Weijermars" userId="2933e1d2-70ff-47b3-ad61-d61e32fda646" providerId="ADAL" clId="{30027129-A02D-4D81-A7F0-362A657F7BB7}" dt="2022-05-11T09:54:05.843" v="30" actId="478"/>
        <pc:sldMkLst>
          <pc:docMk/>
          <pc:sldMk cId="1439174336" sldId="271"/>
        </pc:sldMkLst>
        <pc:picChg chg="add del">
          <ac:chgData name="Stijn Weijermars" userId="2933e1d2-70ff-47b3-ad61-d61e32fda646" providerId="ADAL" clId="{30027129-A02D-4D81-A7F0-362A657F7BB7}" dt="2022-05-11T09:54:05.395" v="29" actId="478"/>
          <ac:picMkLst>
            <pc:docMk/>
            <pc:sldMk cId="1439174336" sldId="271"/>
            <ac:picMk id="2" creationId="{1FCFA10D-BD5B-4CC5-BE92-55DC13F0861C}"/>
          </ac:picMkLst>
        </pc:picChg>
        <pc:picChg chg="add del">
          <ac:chgData name="Stijn Weijermars" userId="2933e1d2-70ff-47b3-ad61-d61e32fda646" providerId="ADAL" clId="{30027129-A02D-4D81-A7F0-362A657F7BB7}" dt="2022-05-11T09:54:05.062" v="28" actId="478"/>
          <ac:picMkLst>
            <pc:docMk/>
            <pc:sldMk cId="1439174336" sldId="271"/>
            <ac:picMk id="4" creationId="{545DDA52-23B3-4A70-AF42-9F1329AC5DED}"/>
          </ac:picMkLst>
        </pc:picChg>
        <pc:picChg chg="add del">
          <ac:chgData name="Stijn Weijermars" userId="2933e1d2-70ff-47b3-ad61-d61e32fda646" providerId="ADAL" clId="{30027129-A02D-4D81-A7F0-362A657F7BB7}" dt="2022-05-11T09:54:05.843" v="30" actId="478"/>
          <ac:picMkLst>
            <pc:docMk/>
            <pc:sldMk cId="1439174336" sldId="271"/>
            <ac:picMk id="5" creationId="{7A3994A3-05E1-421E-891B-6B33C52B7FFF}"/>
          </ac:picMkLst>
        </pc:picChg>
      </pc:sldChg>
      <pc:sldChg chg="modSp mod">
        <pc:chgData name="Stijn Weijermars" userId="2933e1d2-70ff-47b3-ad61-d61e32fda646" providerId="ADAL" clId="{30027129-A02D-4D81-A7F0-362A657F7BB7}" dt="2022-05-11T07:19:29.646" v="24" actId="20577"/>
        <pc:sldMkLst>
          <pc:docMk/>
          <pc:sldMk cId="876469949" sldId="351"/>
        </pc:sldMkLst>
        <pc:spChg chg="mod">
          <ac:chgData name="Stijn Weijermars" userId="2933e1d2-70ff-47b3-ad61-d61e32fda646" providerId="ADAL" clId="{30027129-A02D-4D81-A7F0-362A657F7BB7}" dt="2022-05-11T07:19:29.646" v="24" actId="20577"/>
          <ac:spMkLst>
            <pc:docMk/>
            <pc:sldMk cId="876469949" sldId="351"/>
            <ac:spMk id="9" creationId="{00000000-0000-0000-0000-000000000000}"/>
          </ac:spMkLst>
        </pc:spChg>
        <pc:spChg chg="mod">
          <ac:chgData name="Stijn Weijermars" userId="2933e1d2-70ff-47b3-ad61-d61e32fda646" providerId="ADAL" clId="{30027129-A02D-4D81-A7F0-362A657F7BB7}" dt="2022-05-11T07:19:18.043" v="23" actId="20577"/>
          <ac:spMkLst>
            <pc:docMk/>
            <pc:sldMk cId="876469949" sldId="351"/>
            <ac:spMk id="11" creationId="{00000000-0000-0000-0000-000000000000}"/>
          </ac:spMkLst>
        </pc:spChg>
      </pc:sldChg>
      <pc:sldChg chg="modSp mod">
        <pc:chgData name="Stijn Weijermars" userId="2933e1d2-70ff-47b3-ad61-d61e32fda646" providerId="ADAL" clId="{30027129-A02D-4D81-A7F0-362A657F7BB7}" dt="2022-05-16T06:56:24.852" v="45" actId="20577"/>
        <pc:sldMkLst>
          <pc:docMk/>
          <pc:sldMk cId="3277655477" sldId="358"/>
        </pc:sldMkLst>
        <pc:graphicFrameChg chg="modGraphic">
          <ac:chgData name="Stijn Weijermars" userId="2933e1d2-70ff-47b3-ad61-d61e32fda646" providerId="ADAL" clId="{30027129-A02D-4D81-A7F0-362A657F7BB7}" dt="2022-05-16T06:56:24.852" v="45" actId="20577"/>
          <ac:graphicFrameMkLst>
            <pc:docMk/>
            <pc:sldMk cId="3277655477" sldId="358"/>
            <ac:graphicFrameMk id="3" creationId="{008E3B34-B420-498D-83F3-2AA3C8F1409E}"/>
          </ac:graphicFrameMkLst>
        </pc:graphicFrameChg>
      </pc:sldChg>
      <pc:sldChg chg="delSp mod">
        <pc:chgData name="Stijn Weijermars" userId="2933e1d2-70ff-47b3-ad61-d61e32fda646" providerId="ADAL" clId="{30027129-A02D-4D81-A7F0-362A657F7BB7}" dt="2022-05-11T07:16:10.475" v="0" actId="478"/>
        <pc:sldMkLst>
          <pc:docMk/>
          <pc:sldMk cId="2881456000" sldId="366"/>
        </pc:sldMkLst>
        <pc:spChg chg="del">
          <ac:chgData name="Stijn Weijermars" userId="2933e1d2-70ff-47b3-ad61-d61e32fda646" providerId="ADAL" clId="{30027129-A02D-4D81-A7F0-362A657F7BB7}" dt="2022-05-11T07:16:10.475" v="0" actId="478"/>
          <ac:spMkLst>
            <pc:docMk/>
            <pc:sldMk cId="2881456000" sldId="366"/>
            <ac:spMk id="3" creationId="{9D369F4D-8EFF-3848-0A17-DD9BDFB7B258}"/>
          </ac:spMkLst>
        </pc:spChg>
      </pc:sldChg>
      <pc:sldChg chg="delSp mod">
        <pc:chgData name="Stijn Weijermars" userId="2933e1d2-70ff-47b3-ad61-d61e32fda646" providerId="ADAL" clId="{30027129-A02D-4D81-A7F0-362A657F7BB7}" dt="2022-05-11T09:57:13.458" v="31" actId="478"/>
        <pc:sldMkLst>
          <pc:docMk/>
          <pc:sldMk cId="1905112727" sldId="368"/>
        </pc:sldMkLst>
        <pc:picChg chg="del">
          <ac:chgData name="Stijn Weijermars" userId="2933e1d2-70ff-47b3-ad61-d61e32fda646" providerId="ADAL" clId="{30027129-A02D-4D81-A7F0-362A657F7BB7}" dt="2022-05-11T09:57:13.458" v="31" actId="478"/>
          <ac:picMkLst>
            <pc:docMk/>
            <pc:sldMk cId="1905112727" sldId="368"/>
            <ac:picMk id="3" creationId="{4A029089-C879-3DCB-67F1-A14754BC282B}"/>
          </ac:picMkLst>
        </pc:picChg>
      </pc:sldChg>
    </pc:docChg>
  </pc:docChgLst>
  <pc:docChgLst>
    <pc:chgData name="Robbin Punt" userId="cfa2d399-5540-42d5-af5f-0a614263ecbd" providerId="ADAL" clId="{789D88D3-6911-284D-9737-B36B895FD14E}"/>
    <pc:docChg chg="undo custSel addSld delSld modSld sldOrd">
      <pc:chgData name="Robbin Punt" userId="cfa2d399-5540-42d5-af5f-0a614263ecbd" providerId="ADAL" clId="{789D88D3-6911-284D-9737-B36B895FD14E}" dt="2022-05-19T21:57:56.593" v="828"/>
      <pc:docMkLst>
        <pc:docMk/>
      </pc:docMkLst>
      <pc:sldChg chg="del">
        <pc:chgData name="Robbin Punt" userId="cfa2d399-5540-42d5-af5f-0a614263ecbd" providerId="ADAL" clId="{789D88D3-6911-284D-9737-B36B895FD14E}" dt="2022-05-19T21:45:09.492" v="465" actId="2696"/>
        <pc:sldMkLst>
          <pc:docMk/>
          <pc:sldMk cId="0" sldId="256"/>
        </pc:sldMkLst>
      </pc:sldChg>
      <pc:sldChg chg="delSp modSp mod">
        <pc:chgData name="Robbin Punt" userId="cfa2d399-5540-42d5-af5f-0a614263ecbd" providerId="ADAL" clId="{789D88D3-6911-284D-9737-B36B895FD14E}" dt="2022-05-19T21:29:36.565" v="127" actId="207"/>
        <pc:sldMkLst>
          <pc:docMk/>
          <pc:sldMk cId="1914404811" sldId="258"/>
        </pc:sldMkLst>
        <pc:spChg chg="mod">
          <ac:chgData name="Robbin Punt" userId="cfa2d399-5540-42d5-af5f-0a614263ecbd" providerId="ADAL" clId="{789D88D3-6911-284D-9737-B36B895FD14E}" dt="2022-05-19T21:28:04.064" v="100" actId="207"/>
          <ac:spMkLst>
            <pc:docMk/>
            <pc:sldMk cId="1914404811" sldId="258"/>
            <ac:spMk id="5" creationId="{D3700955-4AB3-462E-A398-76CFA58BDAB0}"/>
          </ac:spMkLst>
        </pc:spChg>
        <pc:spChg chg="mod">
          <ac:chgData name="Robbin Punt" userId="cfa2d399-5540-42d5-af5f-0a614263ecbd" providerId="ADAL" clId="{789D88D3-6911-284D-9737-B36B895FD14E}" dt="2022-05-19T21:25:36.855" v="95" actId="113"/>
          <ac:spMkLst>
            <pc:docMk/>
            <pc:sldMk cId="1914404811" sldId="258"/>
            <ac:spMk id="6" creationId="{81B96BA2-902A-4078-8942-E8A2417A9A29}"/>
          </ac:spMkLst>
        </pc:spChg>
        <pc:spChg chg="mod">
          <ac:chgData name="Robbin Punt" userId="cfa2d399-5540-42d5-af5f-0a614263ecbd" providerId="ADAL" clId="{789D88D3-6911-284D-9737-B36B895FD14E}" dt="2022-05-19T21:28:40.156" v="125" actId="207"/>
          <ac:spMkLst>
            <pc:docMk/>
            <pc:sldMk cId="1914404811" sldId="258"/>
            <ac:spMk id="10" creationId="{60253159-9685-4938-B8A7-8D90D4ABB2F1}"/>
          </ac:spMkLst>
        </pc:spChg>
        <pc:spChg chg="del">
          <ac:chgData name="Robbin Punt" userId="cfa2d399-5540-42d5-af5f-0a614263ecbd" providerId="ADAL" clId="{789D88D3-6911-284D-9737-B36B895FD14E}" dt="2022-05-19T21:24:39.455" v="2" actId="478"/>
          <ac:spMkLst>
            <pc:docMk/>
            <pc:sldMk cId="1914404811" sldId="258"/>
            <ac:spMk id="12" creationId="{D1988CA8-35AF-4124-A9A8-779FEB52450C}"/>
          </ac:spMkLst>
        </pc:spChg>
        <pc:graphicFrameChg chg="modGraphic">
          <ac:chgData name="Robbin Punt" userId="cfa2d399-5540-42d5-af5f-0a614263ecbd" providerId="ADAL" clId="{789D88D3-6911-284D-9737-B36B895FD14E}" dt="2022-05-19T21:29:36.565" v="127" actId="207"/>
          <ac:graphicFrameMkLst>
            <pc:docMk/>
            <pc:sldMk cId="1914404811" sldId="258"/>
            <ac:graphicFrameMk id="7" creationId="{E301E4D4-09EB-42FE-AC70-36D3DFBAE62B}"/>
          </ac:graphicFrameMkLst>
        </pc:graphicFrameChg>
        <pc:picChg chg="del">
          <ac:chgData name="Robbin Punt" userId="cfa2d399-5540-42d5-af5f-0a614263ecbd" providerId="ADAL" clId="{789D88D3-6911-284D-9737-B36B895FD14E}" dt="2022-05-19T21:24:36.760" v="1" actId="478"/>
          <ac:picMkLst>
            <pc:docMk/>
            <pc:sldMk cId="1914404811" sldId="258"/>
            <ac:picMk id="3" creationId="{D024A2F5-C035-4E3C-913B-791C1A1756A4}"/>
          </ac:picMkLst>
        </pc:picChg>
        <pc:picChg chg="mod">
          <ac:chgData name="Robbin Punt" userId="cfa2d399-5540-42d5-af5f-0a614263ecbd" providerId="ADAL" clId="{789D88D3-6911-284D-9737-B36B895FD14E}" dt="2022-05-19T21:24:46.754" v="3" actId="1076"/>
          <ac:picMkLst>
            <pc:docMk/>
            <pc:sldMk cId="1914404811" sldId="258"/>
            <ac:picMk id="9" creationId="{D97B8CFA-CDB8-40FD-96FE-27726BF102A7}"/>
          </ac:picMkLst>
        </pc:picChg>
      </pc:sldChg>
      <pc:sldChg chg="del">
        <pc:chgData name="Robbin Punt" userId="cfa2d399-5540-42d5-af5f-0a614263ecbd" providerId="ADAL" clId="{789D88D3-6911-284D-9737-B36B895FD14E}" dt="2022-05-19T21:44:14.173" v="447" actId="2696"/>
        <pc:sldMkLst>
          <pc:docMk/>
          <pc:sldMk cId="3491648649" sldId="259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3598846036" sldId="259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72275301" sldId="260"/>
        </pc:sldMkLst>
      </pc:sldChg>
      <pc:sldChg chg="del">
        <pc:chgData name="Robbin Punt" userId="cfa2d399-5540-42d5-af5f-0a614263ecbd" providerId="ADAL" clId="{789D88D3-6911-284D-9737-B36B895FD14E}" dt="2022-05-19T21:44:17.369" v="448" actId="2696"/>
        <pc:sldMkLst>
          <pc:docMk/>
          <pc:sldMk cId="2052387474" sldId="260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2079690409" sldId="261"/>
        </pc:sldMkLst>
      </pc:sldChg>
      <pc:sldChg chg="del">
        <pc:chgData name="Robbin Punt" userId="cfa2d399-5540-42d5-af5f-0a614263ecbd" providerId="ADAL" clId="{789D88D3-6911-284D-9737-B36B895FD14E}" dt="2022-05-19T21:44:20.041" v="449" actId="2696"/>
        <pc:sldMkLst>
          <pc:docMk/>
          <pc:sldMk cId="2898902124" sldId="261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4934084" sldId="262"/>
        </pc:sldMkLst>
      </pc:sldChg>
      <pc:sldChg chg="del">
        <pc:chgData name="Robbin Punt" userId="cfa2d399-5540-42d5-af5f-0a614263ecbd" providerId="ADAL" clId="{789D88D3-6911-284D-9737-B36B895FD14E}" dt="2022-05-19T21:44:20.508" v="450" actId="2696"/>
        <pc:sldMkLst>
          <pc:docMk/>
          <pc:sldMk cId="83892022" sldId="262"/>
        </pc:sldMkLst>
      </pc:sldChg>
      <pc:sldChg chg="del">
        <pc:chgData name="Robbin Punt" userId="cfa2d399-5540-42d5-af5f-0a614263ecbd" providerId="ADAL" clId="{789D88D3-6911-284D-9737-B36B895FD14E}" dt="2022-05-19T21:44:20.891" v="451" actId="2696"/>
        <pc:sldMkLst>
          <pc:docMk/>
          <pc:sldMk cId="2446642812" sldId="263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3048701837" sldId="263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432578170" sldId="264"/>
        </pc:sldMkLst>
      </pc:sldChg>
      <pc:sldChg chg="del">
        <pc:chgData name="Robbin Punt" userId="cfa2d399-5540-42d5-af5f-0a614263ecbd" providerId="ADAL" clId="{789D88D3-6911-284D-9737-B36B895FD14E}" dt="2022-05-19T21:44:21.585" v="452" actId="2696"/>
        <pc:sldMkLst>
          <pc:docMk/>
          <pc:sldMk cId="3478085283" sldId="264"/>
        </pc:sldMkLst>
      </pc:sldChg>
      <pc:sldChg chg="del">
        <pc:chgData name="Robbin Punt" userId="cfa2d399-5540-42d5-af5f-0a614263ecbd" providerId="ADAL" clId="{789D88D3-6911-284D-9737-B36B895FD14E}" dt="2022-05-19T21:44:23.029" v="453" actId="2696"/>
        <pc:sldMkLst>
          <pc:docMk/>
          <pc:sldMk cId="2429038155" sldId="265"/>
        </pc:sldMkLst>
      </pc:sldChg>
      <pc:sldChg chg="del">
        <pc:chgData name="Robbin Punt" userId="cfa2d399-5540-42d5-af5f-0a614263ecbd" providerId="ADAL" clId="{789D88D3-6911-284D-9737-B36B895FD14E}" dt="2022-05-19T21:44:24.484" v="454" actId="2696"/>
        <pc:sldMkLst>
          <pc:docMk/>
          <pc:sldMk cId="1752962136" sldId="266"/>
        </pc:sldMkLst>
      </pc:sldChg>
      <pc:sldChg chg="del">
        <pc:chgData name="Robbin Punt" userId="cfa2d399-5540-42d5-af5f-0a614263ecbd" providerId="ADAL" clId="{789D88D3-6911-284D-9737-B36B895FD14E}" dt="2022-05-19T21:42:02.202" v="434" actId="2696"/>
        <pc:sldMkLst>
          <pc:docMk/>
          <pc:sldMk cId="3837233817" sldId="267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4259780949" sldId="268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09456293" sldId="269"/>
        </pc:sldMkLst>
      </pc:sldChg>
      <pc:sldChg chg="delSp add del setBg delDesignElem">
        <pc:chgData name="Robbin Punt" userId="cfa2d399-5540-42d5-af5f-0a614263ecbd" providerId="ADAL" clId="{789D88D3-6911-284D-9737-B36B895FD14E}" dt="2022-05-19T21:44:49.520" v="458" actId="2696"/>
        <pc:sldMkLst>
          <pc:docMk/>
          <pc:sldMk cId="2214028025" sldId="269"/>
        </pc:sldMkLst>
        <pc:spChg chg="del">
          <ac:chgData name="Robbin Punt" userId="cfa2d399-5540-42d5-af5f-0a614263ecbd" providerId="ADAL" clId="{789D88D3-6911-284D-9737-B36B895FD14E}" dt="2022-05-19T21:44:04.611" v="441"/>
          <ac:spMkLst>
            <pc:docMk/>
            <pc:sldMk cId="2214028025" sldId="269"/>
            <ac:spMk id="13" creationId="{3CD9DF72-87A3-404E-A828-84CBF11A8303}"/>
          </ac:spMkLst>
        </pc:spChg>
        <pc:cxnChg chg="del">
          <ac:chgData name="Robbin Punt" userId="cfa2d399-5540-42d5-af5f-0a614263ecbd" providerId="ADAL" clId="{789D88D3-6911-284D-9737-B36B895FD14E}" dt="2022-05-19T21:44:04.611" v="441"/>
          <ac:cxnSpMkLst>
            <pc:docMk/>
            <pc:sldMk cId="2214028025" sldId="269"/>
            <ac:cxnSpMk id="14" creationId="{20E3A342-4D61-4E3F-AF90-1AB42AEB96CC}"/>
          </ac:cxnSpMkLst>
        </pc:cxnChg>
      </pc:sldChg>
      <pc:sldChg chg="del">
        <pc:chgData name="Robbin Punt" userId="cfa2d399-5540-42d5-af5f-0a614263ecbd" providerId="ADAL" clId="{789D88D3-6911-284D-9737-B36B895FD14E}" dt="2022-05-19T21:44:26.132" v="455" actId="2696"/>
        <pc:sldMkLst>
          <pc:docMk/>
          <pc:sldMk cId="1146596296" sldId="270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2223496374" sldId="270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77092400" sldId="271"/>
        </pc:sldMkLst>
      </pc:sldChg>
      <pc:sldChg chg="del">
        <pc:chgData name="Robbin Punt" userId="cfa2d399-5540-42d5-af5f-0a614263ecbd" providerId="ADAL" clId="{789D88D3-6911-284D-9737-B36B895FD14E}" dt="2022-05-19T21:41:58.982" v="432" actId="2696"/>
        <pc:sldMkLst>
          <pc:docMk/>
          <pc:sldMk cId="1439174336" sldId="271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2524012380" sldId="273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2017407810" sldId="274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668294381" sldId="275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3384117888" sldId="276"/>
        </pc:sldMkLst>
      </pc:sldChg>
      <pc:sldChg chg="addSp modSp mod">
        <pc:chgData name="Robbin Punt" userId="cfa2d399-5540-42d5-af5f-0a614263ecbd" providerId="ADAL" clId="{789D88D3-6911-284D-9737-B36B895FD14E}" dt="2022-05-19T21:54:10.225" v="826" actId="20577"/>
        <pc:sldMkLst>
          <pc:docMk/>
          <pc:sldMk cId="341418734" sldId="317"/>
        </pc:sldMkLst>
        <pc:spChg chg="mod">
          <ac:chgData name="Robbin Punt" userId="cfa2d399-5540-42d5-af5f-0a614263ecbd" providerId="ADAL" clId="{789D88D3-6911-284D-9737-B36B895FD14E}" dt="2022-05-19T21:54:10.225" v="826" actId="20577"/>
          <ac:spMkLst>
            <pc:docMk/>
            <pc:sldMk cId="341418734" sldId="317"/>
            <ac:spMk id="3" creationId="{00000000-0000-0000-0000-000000000000}"/>
          </ac:spMkLst>
        </pc:spChg>
        <pc:picChg chg="add mod">
          <ac:chgData name="Robbin Punt" userId="cfa2d399-5540-42d5-af5f-0a614263ecbd" providerId="ADAL" clId="{789D88D3-6911-284D-9737-B36B895FD14E}" dt="2022-05-19T21:30:33.725" v="270" actId="14100"/>
          <ac:picMkLst>
            <pc:docMk/>
            <pc:sldMk cId="341418734" sldId="317"/>
            <ac:picMk id="4" creationId="{229A85DB-E381-17C0-FCBD-211186205BC0}"/>
          </ac:picMkLst>
        </pc:picChg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2571187496" sldId="324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3934120589" sldId="325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109978566" sldId="326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084871067" sldId="327"/>
        </pc:sldMkLst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1984883409" sldId="328"/>
        </pc:sldMkLst>
      </pc:sldChg>
      <pc:sldChg chg="del">
        <pc:chgData name="Robbin Punt" userId="cfa2d399-5540-42d5-af5f-0a614263ecbd" providerId="ADAL" clId="{789D88D3-6911-284D-9737-B36B895FD14E}" dt="2022-05-19T21:45:15.639" v="468" actId="2696"/>
        <pc:sldMkLst>
          <pc:docMk/>
          <pc:sldMk cId="83267443" sldId="329"/>
        </pc:sldMkLst>
      </pc:sldChg>
      <pc:sldChg chg="add del">
        <pc:chgData name="Robbin Punt" userId="cfa2d399-5540-42d5-af5f-0a614263ecbd" providerId="ADAL" clId="{789D88D3-6911-284D-9737-B36B895FD14E}" dt="2022-05-19T21:45:05.156" v="463" actId="2696"/>
        <pc:sldMkLst>
          <pc:docMk/>
          <pc:sldMk cId="876469949" sldId="351"/>
        </pc:sldMkLst>
      </pc:sldChg>
      <pc:sldChg chg="del">
        <pc:chgData name="Robbin Punt" userId="cfa2d399-5540-42d5-af5f-0a614263ecbd" providerId="ADAL" clId="{789D88D3-6911-284D-9737-B36B895FD14E}" dt="2022-05-19T21:44:27.492" v="456" actId="2696"/>
        <pc:sldMkLst>
          <pc:docMk/>
          <pc:sldMk cId="125858567" sldId="357"/>
        </pc:sldMkLst>
      </pc:sldChg>
      <pc:sldChg chg="del">
        <pc:chgData name="Robbin Punt" userId="cfa2d399-5540-42d5-af5f-0a614263ecbd" providerId="ADAL" clId="{789D88D3-6911-284D-9737-B36B895FD14E}" dt="2022-05-19T21:44:13.615" v="446" actId="2696"/>
        <pc:sldMkLst>
          <pc:docMk/>
          <pc:sldMk cId="3277655477" sldId="358"/>
        </pc:sldMkLst>
      </pc:sldChg>
      <pc:sldChg chg="addSp modSp mod">
        <pc:chgData name="Robbin Punt" userId="cfa2d399-5540-42d5-af5f-0a614263ecbd" providerId="ADAL" clId="{789D88D3-6911-284D-9737-B36B895FD14E}" dt="2022-05-19T21:45:42.762" v="491" actId="1076"/>
        <pc:sldMkLst>
          <pc:docMk/>
          <pc:sldMk cId="3912862591" sldId="359"/>
        </pc:sldMkLst>
        <pc:spChg chg="add mod">
          <ac:chgData name="Robbin Punt" userId="cfa2d399-5540-42d5-af5f-0a614263ecbd" providerId="ADAL" clId="{789D88D3-6911-284D-9737-B36B895FD14E}" dt="2022-05-19T21:45:42.762" v="491" actId="1076"/>
          <ac:spMkLst>
            <pc:docMk/>
            <pc:sldMk cId="3912862591" sldId="359"/>
            <ac:spMk id="4" creationId="{14482622-691C-EF14-74F8-5E75C58F67E2}"/>
          </ac:spMkLst>
        </pc:spChg>
      </pc:sldChg>
      <pc:sldChg chg="addSp delSp modSp mod ord">
        <pc:chgData name="Robbin Punt" userId="cfa2d399-5540-42d5-af5f-0a614263ecbd" providerId="ADAL" clId="{789D88D3-6911-284D-9737-B36B895FD14E}" dt="2022-05-19T21:45:46.083" v="493"/>
        <pc:sldMkLst>
          <pc:docMk/>
          <pc:sldMk cId="2402802709" sldId="360"/>
        </pc:sldMkLst>
        <pc:spChg chg="add del mod">
          <ac:chgData name="Robbin Punt" userId="cfa2d399-5540-42d5-af5f-0a614263ecbd" providerId="ADAL" clId="{789D88D3-6911-284D-9737-B36B895FD14E}" dt="2022-05-19T21:45:45.792" v="492" actId="478"/>
          <ac:spMkLst>
            <pc:docMk/>
            <pc:sldMk cId="2402802709" sldId="360"/>
            <ac:spMk id="5" creationId="{766F51FB-EE73-8153-3DF9-3A94514D9EE0}"/>
          </ac:spMkLst>
        </pc:spChg>
        <pc:spChg chg="add mod">
          <ac:chgData name="Robbin Punt" userId="cfa2d399-5540-42d5-af5f-0a614263ecbd" providerId="ADAL" clId="{789D88D3-6911-284D-9737-B36B895FD14E}" dt="2022-05-19T21:45:46.083" v="493"/>
          <ac:spMkLst>
            <pc:docMk/>
            <pc:sldMk cId="2402802709" sldId="360"/>
            <ac:spMk id="6" creationId="{485E4649-724B-7898-FAE2-D088E07BEC82}"/>
          </ac:spMkLst>
        </pc:spChg>
      </pc:sldChg>
      <pc:sldChg chg="addSp delSp modSp new mod">
        <pc:chgData name="Robbin Punt" userId="cfa2d399-5540-42d5-af5f-0a614263ecbd" providerId="ADAL" clId="{789D88D3-6911-284D-9737-B36B895FD14E}" dt="2022-05-19T21:46:48.556" v="554"/>
        <pc:sldMkLst>
          <pc:docMk/>
          <pc:sldMk cId="122130750" sldId="361"/>
        </pc:sldMkLst>
        <pc:spChg chg="mod">
          <ac:chgData name="Robbin Punt" userId="cfa2d399-5540-42d5-af5f-0a614263ecbd" providerId="ADAL" clId="{789D88D3-6911-284D-9737-B36B895FD14E}" dt="2022-05-19T21:46:06.436" v="529" actId="20577"/>
          <ac:spMkLst>
            <pc:docMk/>
            <pc:sldMk cId="122130750" sldId="361"/>
            <ac:spMk id="2" creationId="{4E74BB7D-B0F9-972F-69A5-E455B5A08F51}"/>
          </ac:spMkLst>
        </pc:spChg>
        <pc:spChg chg="add mod">
          <ac:chgData name="Robbin Punt" userId="cfa2d399-5540-42d5-af5f-0a614263ecbd" providerId="ADAL" clId="{789D88D3-6911-284D-9737-B36B895FD14E}" dt="2022-05-19T21:46:46.546" v="552" actId="1076"/>
          <ac:spMkLst>
            <pc:docMk/>
            <pc:sldMk cId="122130750" sldId="361"/>
            <ac:spMk id="3" creationId="{776674A8-CA4C-5047-DC4A-281A1E48ED3A}"/>
          </ac:spMkLst>
        </pc:spChg>
        <pc:spChg chg="add del mod">
          <ac:chgData name="Robbin Punt" userId="cfa2d399-5540-42d5-af5f-0a614263ecbd" providerId="ADAL" clId="{789D88D3-6911-284D-9737-B36B895FD14E}" dt="2022-05-19T21:46:48.556" v="554"/>
          <ac:spMkLst>
            <pc:docMk/>
            <pc:sldMk cId="122130750" sldId="361"/>
            <ac:spMk id="4" creationId="{AF0F3CA3-9FEB-920C-70BF-DA9F74521D07}"/>
          </ac:spMkLst>
        </pc:spChg>
        <pc:picChg chg="add mod">
          <ac:chgData name="Robbin Punt" userId="cfa2d399-5540-42d5-af5f-0a614263ecbd" providerId="ADAL" clId="{789D88D3-6911-284D-9737-B36B895FD14E}" dt="2022-05-19T21:46:34.112" v="549" actId="14100"/>
          <ac:picMkLst>
            <pc:docMk/>
            <pc:sldMk cId="122130750" sldId="361"/>
            <ac:picMk id="5" creationId="{7E041279-58D5-8C5F-E5EC-A07FB82F348A}"/>
          </ac:picMkLst>
        </pc:picChg>
      </pc:sldChg>
      <pc:sldChg chg="del">
        <pc:chgData name="Robbin Punt" userId="cfa2d399-5540-42d5-af5f-0a614263ecbd" providerId="ADAL" clId="{789D88D3-6911-284D-9737-B36B895FD14E}" dt="2022-05-19T21:44:31.700" v="457" actId="2696"/>
        <pc:sldMkLst>
          <pc:docMk/>
          <pc:sldMk cId="3070352487" sldId="361"/>
        </pc:sldMkLst>
      </pc:sldChg>
      <pc:sldChg chg="addSp delSp modSp new mod">
        <pc:chgData name="Robbin Punt" userId="cfa2d399-5540-42d5-af5f-0a614263ecbd" providerId="ADAL" clId="{789D88D3-6911-284D-9737-B36B895FD14E}" dt="2022-05-19T21:47:23.855" v="559"/>
        <pc:sldMkLst>
          <pc:docMk/>
          <pc:sldMk cId="1832781766" sldId="362"/>
        </pc:sldMkLst>
        <pc:spChg chg="del">
          <ac:chgData name="Robbin Punt" userId="cfa2d399-5540-42d5-af5f-0a614263ecbd" providerId="ADAL" clId="{789D88D3-6911-284D-9737-B36B895FD14E}" dt="2022-05-19T21:47:23.184" v="558" actId="478"/>
          <ac:spMkLst>
            <pc:docMk/>
            <pc:sldMk cId="1832781766" sldId="362"/>
            <ac:spMk id="2" creationId="{810219F8-5BEA-E3E3-B96B-9D01AA82BD36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3" creationId="{6918AA0E-B6D7-1401-EEFF-4604EE5A2A60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4" creationId="{4FB4B1EA-601F-D379-28EF-724BFB322C48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5" creationId="{7A82FA5F-825E-581C-CEF5-01D17265AA26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6" creationId="{00D8B6D7-1FD5-C5BD-3214-AB2224E4C99E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7" creationId="{EA49368C-58A3-F630-8B47-3B9A95DCC3D1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8" creationId="{1CD95DB6-A27C-E3DE-3E41-BB51AC4339AC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15" creationId="{44823E7C-7AFC-DC2F-24C8-3FF7D61285A0}"/>
          </ac:spMkLst>
        </pc:spChg>
        <pc:spChg chg="add del mod">
          <ac:chgData name="Robbin Punt" userId="cfa2d399-5540-42d5-af5f-0a614263ecbd" providerId="ADAL" clId="{789D88D3-6911-284D-9737-B36B895FD14E}" dt="2022-05-19T21:47:21.860" v="557"/>
          <ac:spMkLst>
            <pc:docMk/>
            <pc:sldMk cId="1832781766" sldId="362"/>
            <ac:spMk id="17" creationId="{A23A63FA-A78A-15A0-EFA5-CBE656A9823F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18" creationId="{A78D92C8-7B2A-BEE8-B453-1EB17802C9B8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19" creationId="{BE9A1A93-550E-41CB-565D-A138E07164D8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20" creationId="{5DA9D509-9309-ADE3-16F5-D682E761A682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21" creationId="{C6B505B6-87F3-1A7D-0B7E-6351735DFD01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22" creationId="{5E4DCCE1-7A2A-F30A-7440-CC510BA531A2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23" creationId="{BD698435-1FDB-1667-6B53-2549AE7F961C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30" creationId="{C76135A0-1DA1-3DCC-D59F-FF69EFBEE5BD}"/>
          </ac:spMkLst>
        </pc:spChg>
        <pc:spChg chg="add mod">
          <ac:chgData name="Robbin Punt" userId="cfa2d399-5540-42d5-af5f-0a614263ecbd" providerId="ADAL" clId="{789D88D3-6911-284D-9737-B36B895FD14E}" dt="2022-05-19T21:47:23.855" v="559"/>
          <ac:spMkLst>
            <pc:docMk/>
            <pc:sldMk cId="1832781766" sldId="362"/>
            <ac:spMk id="32" creationId="{3F728EBB-431E-EA55-C38E-C0FC549FFDE2}"/>
          </ac:spMkLst>
        </pc:sp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9" creationId="{2082FABF-A207-4F7C-D536-DC4457D978C0}"/>
          </ac:picMkLst>
        </pc:pic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10" creationId="{6CC5511B-5663-400B-9B36-01F332FC2AF4}"/>
          </ac:picMkLst>
        </pc:pic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11" creationId="{B7516A96-868D-7289-F8ED-EB3788F51E05}"/>
          </ac:picMkLst>
        </pc:pic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12" creationId="{05CA3F45-9DCF-2AB3-F77E-81FAE2EEAAFD}"/>
          </ac:picMkLst>
        </pc:pic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13" creationId="{0D9634CF-990A-0B3D-2E16-E1653FE08DE0}"/>
          </ac:picMkLst>
        </pc:pic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14" creationId="{31430C7E-8204-E8F7-2A70-1E8F94D389FE}"/>
          </ac:picMkLst>
        </pc:picChg>
        <pc:picChg chg="add del mod">
          <ac:chgData name="Robbin Punt" userId="cfa2d399-5540-42d5-af5f-0a614263ecbd" providerId="ADAL" clId="{789D88D3-6911-284D-9737-B36B895FD14E}" dt="2022-05-19T21:47:21.860" v="557"/>
          <ac:picMkLst>
            <pc:docMk/>
            <pc:sldMk cId="1832781766" sldId="362"/>
            <ac:picMk id="16" creationId="{0735C999-0CA0-1D7F-3A0C-9DBC3D52E564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24" creationId="{402839E4-1FAF-C57C-760C-B32111B0CB0C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25" creationId="{A1178801-B41C-75FB-8D68-EC1F5954B347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26" creationId="{1F5510FA-8E72-76DF-6170-F9E8BC45F1AA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27" creationId="{3F326EBD-A3F6-D6B2-77DA-83C683B2529C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28" creationId="{95DB1907-E7CF-AA55-2083-7AEDF4AEBB0E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29" creationId="{65F0F786-067C-7562-4071-297FA8776E02}"/>
          </ac:picMkLst>
        </pc:picChg>
        <pc:picChg chg="add mod">
          <ac:chgData name="Robbin Punt" userId="cfa2d399-5540-42d5-af5f-0a614263ecbd" providerId="ADAL" clId="{789D88D3-6911-284D-9737-B36B895FD14E}" dt="2022-05-19T21:47:23.855" v="559"/>
          <ac:picMkLst>
            <pc:docMk/>
            <pc:sldMk cId="1832781766" sldId="362"/>
            <ac:picMk id="31" creationId="{39E5154F-DA9F-66D9-054A-E8674E12940F}"/>
          </ac:picMkLst>
        </pc:picChg>
      </pc:sldChg>
      <pc:sldChg chg="add del">
        <pc:chgData name="Robbin Punt" userId="cfa2d399-5540-42d5-af5f-0a614263ecbd" providerId="ADAL" clId="{789D88D3-6911-284D-9737-B36B895FD14E}" dt="2022-05-19T21:44:50.253" v="459" actId="2696"/>
        <pc:sldMkLst>
          <pc:docMk/>
          <pc:sldMk cId="2608216825" sldId="362"/>
        </pc:sldMkLst>
      </pc:sldChg>
      <pc:sldChg chg="del">
        <pc:chgData name="Robbin Punt" userId="cfa2d399-5540-42d5-af5f-0a614263ecbd" providerId="ADAL" clId="{789D88D3-6911-284D-9737-B36B895FD14E}" dt="2022-05-19T21:41:59.846" v="433" actId="2696"/>
        <pc:sldMkLst>
          <pc:docMk/>
          <pc:sldMk cId="305488183" sldId="363"/>
        </pc:sldMkLst>
      </pc:sldChg>
      <pc:sldChg chg="addSp delSp modSp add mod">
        <pc:chgData name="Robbin Punt" userId="cfa2d399-5540-42d5-af5f-0a614263ecbd" providerId="ADAL" clId="{789D88D3-6911-284D-9737-B36B895FD14E}" dt="2022-05-19T21:57:56.593" v="828"/>
        <pc:sldMkLst>
          <pc:docMk/>
          <pc:sldMk cId="2130005014" sldId="363"/>
        </pc:sldMkLst>
        <pc:spChg chg="mod">
          <ac:chgData name="Robbin Punt" userId="cfa2d399-5540-42d5-af5f-0a614263ecbd" providerId="ADAL" clId="{789D88D3-6911-284D-9737-B36B895FD14E}" dt="2022-05-19T21:48:46.051" v="574" actId="20577"/>
          <ac:spMkLst>
            <pc:docMk/>
            <pc:sldMk cId="2130005014" sldId="363"/>
            <ac:spMk id="2" creationId="{00000000-0000-0000-0000-000000000000}"/>
          </ac:spMkLst>
        </pc:spChg>
        <pc:spChg chg="mod">
          <ac:chgData name="Robbin Punt" userId="cfa2d399-5540-42d5-af5f-0a614263ecbd" providerId="ADAL" clId="{789D88D3-6911-284D-9737-B36B895FD14E}" dt="2022-05-19T21:57:56.593" v="828"/>
          <ac:spMkLst>
            <pc:docMk/>
            <pc:sldMk cId="2130005014" sldId="363"/>
            <ac:spMk id="3" creationId="{00000000-0000-0000-0000-000000000000}"/>
          </ac:spMkLst>
        </pc:spChg>
        <pc:spChg chg="add del mod">
          <ac:chgData name="Robbin Punt" userId="cfa2d399-5540-42d5-af5f-0a614263ecbd" providerId="ADAL" clId="{789D88D3-6911-284D-9737-B36B895FD14E}" dt="2022-05-19T21:50:27.414" v="779" actId="478"/>
          <ac:spMkLst>
            <pc:docMk/>
            <pc:sldMk cId="2130005014" sldId="363"/>
            <ac:spMk id="5" creationId="{BAF8786E-C479-1A02-47E5-3275EDB45581}"/>
          </ac:spMkLst>
        </pc:spChg>
        <pc:picChg chg="del">
          <ac:chgData name="Robbin Punt" userId="cfa2d399-5540-42d5-af5f-0a614263ecbd" providerId="ADAL" clId="{789D88D3-6911-284D-9737-B36B895FD14E}" dt="2022-05-19T21:48:47.489" v="575" actId="478"/>
          <ac:picMkLst>
            <pc:docMk/>
            <pc:sldMk cId="2130005014" sldId="363"/>
            <ac:picMk id="4" creationId="{229A85DB-E381-17C0-FCBD-211186205BC0}"/>
          </ac:picMkLst>
        </pc:picChg>
      </pc:sldChg>
      <pc:sldChg chg="del">
        <pc:chgData name="Robbin Punt" userId="cfa2d399-5540-42d5-af5f-0a614263ecbd" providerId="ADAL" clId="{789D88D3-6911-284D-9737-B36B895FD14E}" dt="2022-05-19T21:45:08.471" v="464" actId="2696"/>
        <pc:sldMkLst>
          <pc:docMk/>
          <pc:sldMk cId="159218181" sldId="364"/>
        </pc:sldMkLst>
      </pc:sldChg>
      <pc:sldChg chg="addSp delSp modSp add mod">
        <pc:chgData name="Robbin Punt" userId="cfa2d399-5540-42d5-af5f-0a614263ecbd" providerId="ADAL" clId="{789D88D3-6911-284D-9737-B36B895FD14E}" dt="2022-05-19T21:52:05.747" v="792" actId="1076"/>
        <pc:sldMkLst>
          <pc:docMk/>
          <pc:sldMk cId="2652661927" sldId="364"/>
        </pc:sldMkLst>
        <pc:spChg chg="mod">
          <ac:chgData name="Robbin Punt" userId="cfa2d399-5540-42d5-af5f-0a614263ecbd" providerId="ADAL" clId="{789D88D3-6911-284D-9737-B36B895FD14E}" dt="2022-05-19T21:52:05.747" v="792" actId="1076"/>
          <ac:spMkLst>
            <pc:docMk/>
            <pc:sldMk cId="2652661927" sldId="364"/>
            <ac:spMk id="18" creationId="{A78D92C8-7B2A-BEE8-B453-1EB17802C9B8}"/>
          </ac:spMkLst>
        </pc:spChg>
        <pc:spChg chg="del">
          <ac:chgData name="Robbin Punt" userId="cfa2d399-5540-42d5-af5f-0a614263ecbd" providerId="ADAL" clId="{789D88D3-6911-284D-9737-B36B895FD14E}" dt="2022-05-19T21:51:40.021" v="786" actId="478"/>
          <ac:spMkLst>
            <pc:docMk/>
            <pc:sldMk cId="2652661927" sldId="364"/>
            <ac:spMk id="19" creationId="{BE9A1A93-550E-41CB-565D-A138E07164D8}"/>
          </ac:spMkLst>
        </pc:spChg>
        <pc:spChg chg="del">
          <ac:chgData name="Robbin Punt" userId="cfa2d399-5540-42d5-af5f-0a614263ecbd" providerId="ADAL" clId="{789D88D3-6911-284D-9737-B36B895FD14E}" dt="2022-05-19T21:51:31.393" v="784" actId="478"/>
          <ac:spMkLst>
            <pc:docMk/>
            <pc:sldMk cId="2652661927" sldId="364"/>
            <ac:spMk id="20" creationId="{5DA9D509-9309-ADE3-16F5-D682E761A682}"/>
          </ac:spMkLst>
        </pc:spChg>
        <pc:spChg chg="del">
          <ac:chgData name="Robbin Punt" userId="cfa2d399-5540-42d5-af5f-0a614263ecbd" providerId="ADAL" clId="{789D88D3-6911-284D-9737-B36B895FD14E}" dt="2022-05-19T21:51:31.393" v="784" actId="478"/>
          <ac:spMkLst>
            <pc:docMk/>
            <pc:sldMk cId="2652661927" sldId="364"/>
            <ac:spMk id="21" creationId="{C6B505B6-87F3-1A7D-0B7E-6351735DFD01}"/>
          </ac:spMkLst>
        </pc:spChg>
        <pc:spChg chg="del">
          <ac:chgData name="Robbin Punt" userId="cfa2d399-5540-42d5-af5f-0a614263ecbd" providerId="ADAL" clId="{789D88D3-6911-284D-9737-B36B895FD14E}" dt="2022-05-19T21:51:31.393" v="784" actId="478"/>
          <ac:spMkLst>
            <pc:docMk/>
            <pc:sldMk cId="2652661927" sldId="364"/>
            <ac:spMk id="22" creationId="{5E4DCCE1-7A2A-F30A-7440-CC510BA531A2}"/>
          </ac:spMkLst>
        </pc:spChg>
        <pc:spChg chg="mod">
          <ac:chgData name="Robbin Punt" userId="cfa2d399-5540-42d5-af5f-0a614263ecbd" providerId="ADAL" clId="{789D88D3-6911-284D-9737-B36B895FD14E}" dt="2022-05-19T21:52:05.747" v="792" actId="1076"/>
          <ac:spMkLst>
            <pc:docMk/>
            <pc:sldMk cId="2652661927" sldId="364"/>
            <ac:spMk id="23" creationId="{BD698435-1FDB-1667-6B53-2549AE7F961C}"/>
          </ac:spMkLst>
        </pc:spChg>
        <pc:spChg chg="del">
          <ac:chgData name="Robbin Punt" userId="cfa2d399-5540-42d5-af5f-0a614263ecbd" providerId="ADAL" clId="{789D88D3-6911-284D-9737-B36B895FD14E}" dt="2022-05-19T21:51:35.600" v="785" actId="478"/>
          <ac:spMkLst>
            <pc:docMk/>
            <pc:sldMk cId="2652661927" sldId="364"/>
            <ac:spMk id="30" creationId="{C76135A0-1DA1-3DCC-D59F-FF69EFBEE5BD}"/>
          </ac:spMkLst>
        </pc:spChg>
        <pc:spChg chg="del mod">
          <ac:chgData name="Robbin Punt" userId="cfa2d399-5540-42d5-af5f-0a614263ecbd" providerId="ADAL" clId="{789D88D3-6911-284D-9737-B36B895FD14E}" dt="2022-05-19T21:51:26.503" v="783" actId="478"/>
          <ac:spMkLst>
            <pc:docMk/>
            <pc:sldMk cId="2652661927" sldId="364"/>
            <ac:spMk id="32" creationId="{3F728EBB-431E-EA55-C38E-C0FC549FFDE2}"/>
          </ac:spMkLst>
        </pc:spChg>
        <pc:picChg chg="add mod">
          <ac:chgData name="Robbin Punt" userId="cfa2d399-5540-42d5-af5f-0a614263ecbd" providerId="ADAL" clId="{789D88D3-6911-284D-9737-B36B895FD14E}" dt="2022-05-19T21:51:46.528" v="789" actId="1076"/>
          <ac:picMkLst>
            <pc:docMk/>
            <pc:sldMk cId="2652661927" sldId="364"/>
            <ac:picMk id="17" creationId="{3BE91C29-5710-1CF1-45CD-2E74ACE08955}"/>
          </ac:picMkLst>
        </pc:picChg>
        <pc:picChg chg="mod">
          <ac:chgData name="Robbin Punt" userId="cfa2d399-5540-42d5-af5f-0a614263ecbd" providerId="ADAL" clId="{789D88D3-6911-284D-9737-B36B895FD14E}" dt="2022-05-19T21:52:05.747" v="792" actId="1076"/>
          <ac:picMkLst>
            <pc:docMk/>
            <pc:sldMk cId="2652661927" sldId="364"/>
            <ac:picMk id="24" creationId="{402839E4-1FAF-C57C-760C-B32111B0CB0C}"/>
          </ac:picMkLst>
        </pc:picChg>
        <pc:picChg chg="del">
          <ac:chgData name="Robbin Punt" userId="cfa2d399-5540-42d5-af5f-0a614263ecbd" providerId="ADAL" clId="{789D88D3-6911-284D-9737-B36B895FD14E}" dt="2022-05-19T21:51:40.021" v="786" actId="478"/>
          <ac:picMkLst>
            <pc:docMk/>
            <pc:sldMk cId="2652661927" sldId="364"/>
            <ac:picMk id="25" creationId="{A1178801-B41C-75FB-8D68-EC1F5954B347}"/>
          </ac:picMkLst>
        </pc:picChg>
        <pc:picChg chg="del">
          <ac:chgData name="Robbin Punt" userId="cfa2d399-5540-42d5-af5f-0a614263ecbd" providerId="ADAL" clId="{789D88D3-6911-284D-9737-B36B895FD14E}" dt="2022-05-19T21:51:35.600" v="785" actId="478"/>
          <ac:picMkLst>
            <pc:docMk/>
            <pc:sldMk cId="2652661927" sldId="364"/>
            <ac:picMk id="26" creationId="{1F5510FA-8E72-76DF-6170-F9E8BC45F1AA}"/>
          </ac:picMkLst>
        </pc:picChg>
        <pc:picChg chg="del">
          <ac:chgData name="Robbin Punt" userId="cfa2d399-5540-42d5-af5f-0a614263ecbd" providerId="ADAL" clId="{789D88D3-6911-284D-9737-B36B895FD14E}" dt="2022-05-19T21:51:31.393" v="784" actId="478"/>
          <ac:picMkLst>
            <pc:docMk/>
            <pc:sldMk cId="2652661927" sldId="364"/>
            <ac:picMk id="27" creationId="{3F326EBD-A3F6-D6B2-77DA-83C683B2529C}"/>
          </ac:picMkLst>
        </pc:picChg>
        <pc:picChg chg="del">
          <ac:chgData name="Robbin Punt" userId="cfa2d399-5540-42d5-af5f-0a614263ecbd" providerId="ADAL" clId="{789D88D3-6911-284D-9737-B36B895FD14E}" dt="2022-05-19T21:51:31.393" v="784" actId="478"/>
          <ac:picMkLst>
            <pc:docMk/>
            <pc:sldMk cId="2652661927" sldId="364"/>
            <ac:picMk id="28" creationId="{95DB1907-E7CF-AA55-2083-7AEDF4AEBB0E}"/>
          </ac:picMkLst>
        </pc:picChg>
        <pc:picChg chg="del">
          <ac:chgData name="Robbin Punt" userId="cfa2d399-5540-42d5-af5f-0a614263ecbd" providerId="ADAL" clId="{789D88D3-6911-284D-9737-B36B895FD14E}" dt="2022-05-19T21:51:31.393" v="784" actId="478"/>
          <ac:picMkLst>
            <pc:docMk/>
            <pc:sldMk cId="2652661927" sldId="364"/>
            <ac:picMk id="29" creationId="{65F0F786-067C-7562-4071-297FA8776E02}"/>
          </ac:picMkLst>
        </pc:picChg>
        <pc:picChg chg="del">
          <ac:chgData name="Robbin Punt" userId="cfa2d399-5540-42d5-af5f-0a614263ecbd" providerId="ADAL" clId="{789D88D3-6911-284D-9737-B36B895FD14E}" dt="2022-05-19T21:51:24.308" v="781" actId="478"/>
          <ac:picMkLst>
            <pc:docMk/>
            <pc:sldMk cId="2652661927" sldId="364"/>
            <ac:picMk id="31" creationId="{39E5154F-DA9F-66D9-054A-E8674E12940F}"/>
          </ac:picMkLst>
        </pc:picChg>
      </pc:sldChg>
      <pc:sldChg chg="add">
        <pc:chgData name="Robbin Punt" userId="cfa2d399-5540-42d5-af5f-0a614263ecbd" providerId="ADAL" clId="{789D88D3-6911-284D-9737-B36B895FD14E}" dt="2022-05-19T21:53:23.302" v="793"/>
        <pc:sldMkLst>
          <pc:docMk/>
          <pc:sldMk cId="312010109" sldId="365"/>
        </pc:sldMkLst>
      </pc:sldChg>
      <pc:sldChg chg="del">
        <pc:chgData name="Robbin Punt" userId="cfa2d399-5540-42d5-af5f-0a614263ecbd" providerId="ADAL" clId="{789D88D3-6911-284D-9737-B36B895FD14E}" dt="2022-05-19T21:45:14.573" v="467" actId="2696"/>
        <pc:sldMkLst>
          <pc:docMk/>
          <pc:sldMk cId="3715829514" sldId="365"/>
        </pc:sldMkLst>
      </pc:sldChg>
      <pc:sldChg chg="del">
        <pc:chgData name="Robbin Punt" userId="cfa2d399-5540-42d5-af5f-0a614263ecbd" providerId="ADAL" clId="{789D88D3-6911-284D-9737-B36B895FD14E}" dt="2022-05-19T21:44:11.086" v="445" actId="2696"/>
        <pc:sldMkLst>
          <pc:docMk/>
          <pc:sldMk cId="2881456000" sldId="366"/>
        </pc:sldMkLst>
      </pc:sldChg>
      <pc:sldChg chg="del">
        <pc:chgData name="Robbin Punt" userId="cfa2d399-5540-42d5-af5f-0a614263ecbd" providerId="ADAL" clId="{789D88D3-6911-284D-9737-B36B895FD14E}" dt="2022-05-19T21:45:11.568" v="466" actId="2696"/>
        <pc:sldMkLst>
          <pc:docMk/>
          <pc:sldMk cId="1726482186" sldId="367"/>
        </pc:sldMkLst>
      </pc:sldChg>
      <pc:sldChg chg="del">
        <pc:chgData name="Robbin Punt" userId="cfa2d399-5540-42d5-af5f-0a614263ecbd" providerId="ADAL" clId="{789D88D3-6911-284D-9737-B36B895FD14E}" dt="2022-05-19T21:24:28.809" v="0" actId="2696"/>
        <pc:sldMkLst>
          <pc:docMk/>
          <pc:sldMk cId="1905112727" sldId="368"/>
        </pc:sldMkLst>
      </pc:sldChg>
      <pc:sldChg chg="addSp delSp modSp add del mod delAnim modAnim">
        <pc:chgData name="Robbin Punt" userId="cfa2d399-5540-42d5-af5f-0a614263ecbd" providerId="ADAL" clId="{789D88D3-6911-284D-9737-B36B895FD14E}" dt="2022-05-19T21:43:59.948" v="438" actId="2696"/>
        <pc:sldMkLst>
          <pc:docMk/>
          <pc:sldMk cId="2260092442" sldId="368"/>
        </pc:sldMkLst>
        <pc:spChg chg="mod">
          <ac:chgData name="Robbin Punt" userId="cfa2d399-5540-42d5-af5f-0a614263ecbd" providerId="ADAL" clId="{789D88D3-6911-284D-9737-B36B895FD14E}" dt="2022-05-19T21:31:04.044" v="328" actId="404"/>
          <ac:spMkLst>
            <pc:docMk/>
            <pc:sldMk cId="2260092442" sldId="368"/>
            <ac:spMk id="2" creationId="{00000000-0000-0000-0000-000000000000}"/>
          </ac:spMkLst>
        </pc:spChg>
        <pc:spChg chg="del mod">
          <ac:chgData name="Robbin Punt" userId="cfa2d399-5540-42d5-af5f-0a614263ecbd" providerId="ADAL" clId="{789D88D3-6911-284D-9737-B36B895FD14E}" dt="2022-05-19T21:31:09.881" v="331" actId="478"/>
          <ac:spMkLst>
            <pc:docMk/>
            <pc:sldMk cId="2260092442" sldId="368"/>
            <ac:spMk id="3" creationId="{00000000-0000-0000-0000-000000000000}"/>
          </ac:spMkLst>
        </pc:spChg>
        <pc:spChg chg="add del mod">
          <ac:chgData name="Robbin Punt" userId="cfa2d399-5540-42d5-af5f-0a614263ecbd" providerId="ADAL" clId="{789D88D3-6911-284D-9737-B36B895FD14E}" dt="2022-05-19T21:32:39.061" v="332" actId="478"/>
          <ac:spMkLst>
            <pc:docMk/>
            <pc:sldMk cId="2260092442" sldId="368"/>
            <ac:spMk id="6" creationId="{A3F2161E-9A9C-BC5B-ED58-1FBC402A0A27}"/>
          </ac:spMkLst>
        </pc:spChg>
        <pc:spChg chg="mod">
          <ac:chgData name="Robbin Punt" userId="cfa2d399-5540-42d5-af5f-0a614263ecbd" providerId="ADAL" clId="{789D88D3-6911-284D-9737-B36B895FD14E}" dt="2022-05-19T21:41:47.776" v="431" actId="1076"/>
          <ac:spMkLst>
            <pc:docMk/>
            <pc:sldMk cId="2260092442" sldId="368"/>
            <ac:spMk id="9" creationId="{D1E01843-DD9C-B326-FD28-F1F6C7176AF8}"/>
          </ac:spMkLst>
        </pc:spChg>
        <pc:spChg chg="add mod">
          <ac:chgData name="Robbin Punt" userId="cfa2d399-5540-42d5-af5f-0a614263ecbd" providerId="ADAL" clId="{789D88D3-6911-284D-9737-B36B895FD14E}" dt="2022-05-19T21:41:47.776" v="431" actId="1076"/>
          <ac:spMkLst>
            <pc:docMk/>
            <pc:sldMk cId="2260092442" sldId="368"/>
            <ac:spMk id="10" creationId="{B4A53502-CB39-A615-B7A9-D8FE636AA135}"/>
          </ac:spMkLst>
        </pc:spChg>
        <pc:spChg chg="add del mod">
          <ac:chgData name="Robbin Punt" userId="cfa2d399-5540-42d5-af5f-0a614263ecbd" providerId="ADAL" clId="{789D88D3-6911-284D-9737-B36B895FD14E}" dt="2022-05-19T21:41:32.071" v="428" actId="478"/>
          <ac:spMkLst>
            <pc:docMk/>
            <pc:sldMk cId="2260092442" sldId="368"/>
            <ac:spMk id="16" creationId="{9AF47D40-C7B4-B06F-99A5-CE89B0982E56}"/>
          </ac:spMkLst>
        </pc:spChg>
        <pc:spChg chg="add del mod">
          <ac:chgData name="Robbin Punt" userId="cfa2d399-5540-42d5-af5f-0a614263ecbd" providerId="ADAL" clId="{789D88D3-6911-284D-9737-B36B895FD14E}" dt="2022-05-19T21:37:41.873" v="415" actId="478"/>
          <ac:spMkLst>
            <pc:docMk/>
            <pc:sldMk cId="2260092442" sldId="368"/>
            <ac:spMk id="17" creationId="{706BDC4B-2C99-E13D-A8C6-CD7AB9B7CB27}"/>
          </ac:spMkLst>
        </pc:spChg>
        <pc:grpChg chg="add mod">
          <ac:chgData name="Robbin Punt" userId="cfa2d399-5540-42d5-af5f-0a614263ecbd" providerId="ADAL" clId="{789D88D3-6911-284D-9737-B36B895FD14E}" dt="2022-05-19T21:41:47.776" v="431" actId="1076"/>
          <ac:grpSpMkLst>
            <pc:docMk/>
            <pc:sldMk cId="2260092442" sldId="368"/>
            <ac:grpSpMk id="7" creationId="{6DB8F105-254D-AF18-4FDC-196DECE9D4E4}"/>
          </ac:grpSpMkLst>
        </pc:grpChg>
        <pc:picChg chg="del">
          <ac:chgData name="Robbin Punt" userId="cfa2d399-5540-42d5-af5f-0a614263ecbd" providerId="ADAL" clId="{789D88D3-6911-284D-9737-B36B895FD14E}" dt="2022-05-19T21:31:07.759" v="330" actId="478"/>
          <ac:picMkLst>
            <pc:docMk/>
            <pc:sldMk cId="2260092442" sldId="368"/>
            <ac:picMk id="4" creationId="{229A85DB-E381-17C0-FCBD-211186205BC0}"/>
          </ac:picMkLst>
        </pc:picChg>
        <pc:picChg chg="mod">
          <ac:chgData name="Robbin Punt" userId="cfa2d399-5540-42d5-af5f-0a614263ecbd" providerId="ADAL" clId="{789D88D3-6911-284D-9737-B36B895FD14E}" dt="2022-05-19T21:41:47.776" v="431" actId="1076"/>
          <ac:picMkLst>
            <pc:docMk/>
            <pc:sldMk cId="2260092442" sldId="368"/>
            <ac:picMk id="8" creationId="{1000CDC7-9091-0075-EE84-057B6E829AEE}"/>
          </ac:picMkLst>
        </pc:picChg>
        <pc:picChg chg="add del mod">
          <ac:chgData name="Robbin Punt" userId="cfa2d399-5540-42d5-af5f-0a614263ecbd" providerId="ADAL" clId="{789D88D3-6911-284D-9737-B36B895FD14E}" dt="2022-05-19T21:36:33.801" v="354" actId="478"/>
          <ac:picMkLst>
            <pc:docMk/>
            <pc:sldMk cId="2260092442" sldId="368"/>
            <ac:picMk id="11" creationId="{1E4DF6AA-B882-84A2-1F92-5B6347A958A2}"/>
          </ac:picMkLst>
        </pc:picChg>
        <pc:picChg chg="add del mod">
          <ac:chgData name="Robbin Punt" userId="cfa2d399-5540-42d5-af5f-0a614263ecbd" providerId="ADAL" clId="{789D88D3-6911-284D-9737-B36B895FD14E}" dt="2022-05-19T21:41:28.712" v="425" actId="478"/>
          <ac:picMkLst>
            <pc:docMk/>
            <pc:sldMk cId="2260092442" sldId="368"/>
            <ac:picMk id="12" creationId="{DF2AFB58-CBAB-3158-2F41-CBF2183A5BBC}"/>
          </ac:picMkLst>
        </pc:picChg>
        <pc:picChg chg="add mod modCrop">
          <ac:chgData name="Robbin Punt" userId="cfa2d399-5540-42d5-af5f-0a614263ecbd" providerId="ADAL" clId="{789D88D3-6911-284D-9737-B36B895FD14E}" dt="2022-05-19T21:41:47.776" v="431" actId="1076"/>
          <ac:picMkLst>
            <pc:docMk/>
            <pc:sldMk cId="2260092442" sldId="368"/>
            <ac:picMk id="14" creationId="{CE05151E-FF6A-DDC0-67B0-B3C391219F3F}"/>
          </ac:picMkLst>
        </pc:picChg>
        <pc:picChg chg="add del mod">
          <ac:chgData name="Robbin Punt" userId="cfa2d399-5540-42d5-af5f-0a614263ecbd" providerId="ADAL" clId="{789D88D3-6911-284D-9737-B36B895FD14E}" dt="2022-05-19T21:38:08.392" v="422"/>
          <ac:picMkLst>
            <pc:docMk/>
            <pc:sldMk cId="2260092442" sldId="368"/>
            <ac:picMk id="18" creationId="{AF888CBE-312D-5E94-185E-B7A85599BC5F}"/>
          </ac:picMkLst>
        </pc:picChg>
        <pc:picChg chg="add mod">
          <ac:chgData name="Robbin Punt" userId="cfa2d399-5540-42d5-af5f-0a614263ecbd" providerId="ADAL" clId="{789D88D3-6911-284D-9737-B36B895FD14E}" dt="2022-05-19T21:41:47.776" v="431" actId="1076"/>
          <ac:picMkLst>
            <pc:docMk/>
            <pc:sldMk cId="2260092442" sldId="368"/>
            <ac:picMk id="1026" creationId="{FB3160C3-486B-9D1A-C467-DE5B946A7D73}"/>
          </ac:picMkLst>
        </pc:picChg>
      </pc:sldChg>
      <pc:sldChg chg="add del">
        <pc:chgData name="Robbin Punt" userId="cfa2d399-5540-42d5-af5f-0a614263ecbd" providerId="ADAL" clId="{789D88D3-6911-284D-9737-B36B895FD14E}" dt="2022-05-19T21:44:09.025" v="442" actId="2696"/>
        <pc:sldMkLst>
          <pc:docMk/>
          <pc:sldMk cId="4158724169" sldId="368"/>
        </pc:sldMkLst>
      </pc:sldChg>
      <pc:sldChg chg="add del">
        <pc:chgData name="Robbin Punt" userId="cfa2d399-5540-42d5-af5f-0a614263ecbd" providerId="ADAL" clId="{789D88D3-6911-284D-9737-B36B895FD14E}" dt="2022-05-19T21:44:09.380" v="443" actId="2696"/>
        <pc:sldMkLst>
          <pc:docMk/>
          <pc:sldMk cId="1404693432" sldId="369"/>
        </pc:sldMkLst>
      </pc:sldChg>
      <pc:sldChg chg="addSp delSp modSp add del mod delAnim modAnim">
        <pc:chgData name="Robbin Punt" userId="cfa2d399-5540-42d5-af5f-0a614263ecbd" providerId="ADAL" clId="{789D88D3-6911-284D-9737-B36B895FD14E}" dt="2022-05-19T21:44:00.400" v="439" actId="2696"/>
        <pc:sldMkLst>
          <pc:docMk/>
          <pc:sldMk cId="2150062748" sldId="369"/>
        </pc:sldMkLst>
        <pc:spChg chg="del">
          <ac:chgData name="Robbin Punt" userId="cfa2d399-5540-42d5-af5f-0a614263ecbd" providerId="ADAL" clId="{789D88D3-6911-284D-9737-B36B895FD14E}" dt="2022-05-19T21:37:13.548" v="372" actId="478"/>
          <ac:spMkLst>
            <pc:docMk/>
            <pc:sldMk cId="2150062748" sldId="369"/>
            <ac:spMk id="10" creationId="{B4A53502-CB39-A615-B7A9-D8FE636AA135}"/>
          </ac:spMkLst>
        </pc:spChg>
        <pc:spChg chg="add mod">
          <ac:chgData name="Robbin Punt" userId="cfa2d399-5540-42d5-af5f-0a614263ecbd" providerId="ADAL" clId="{789D88D3-6911-284D-9737-B36B895FD14E}" dt="2022-05-19T21:37:30.419" v="412" actId="20577"/>
          <ac:spMkLst>
            <pc:docMk/>
            <pc:sldMk cId="2150062748" sldId="369"/>
            <ac:spMk id="13" creationId="{FAB1980B-40D3-309A-6935-93029F560FA3}"/>
          </ac:spMkLst>
        </pc:spChg>
        <pc:spChg chg="del">
          <ac:chgData name="Robbin Punt" userId="cfa2d399-5540-42d5-af5f-0a614263ecbd" providerId="ADAL" clId="{789D88D3-6911-284D-9737-B36B895FD14E}" dt="2022-05-19T21:37:19.315" v="375" actId="478"/>
          <ac:spMkLst>
            <pc:docMk/>
            <pc:sldMk cId="2150062748" sldId="369"/>
            <ac:spMk id="16" creationId="{9AF47D40-C7B4-B06F-99A5-CE89B0982E56}"/>
          </ac:spMkLst>
        </pc:spChg>
        <pc:spChg chg="del">
          <ac:chgData name="Robbin Punt" userId="cfa2d399-5540-42d5-af5f-0a614263ecbd" providerId="ADAL" clId="{789D88D3-6911-284D-9737-B36B895FD14E}" dt="2022-05-19T21:37:13.548" v="372" actId="478"/>
          <ac:spMkLst>
            <pc:docMk/>
            <pc:sldMk cId="2150062748" sldId="369"/>
            <ac:spMk id="17" creationId="{706BDC4B-2C99-E13D-A8C6-CD7AB9B7CB27}"/>
          </ac:spMkLst>
        </pc:spChg>
        <pc:spChg chg="add mod">
          <ac:chgData name="Robbin Punt" userId="cfa2d399-5540-42d5-af5f-0a614263ecbd" providerId="ADAL" clId="{789D88D3-6911-284D-9737-B36B895FD14E}" dt="2022-05-19T21:37:52.641" v="418" actId="1076"/>
          <ac:spMkLst>
            <pc:docMk/>
            <pc:sldMk cId="2150062748" sldId="369"/>
            <ac:spMk id="19" creationId="{DC98EAA3-CC35-C078-6644-F1AD6443867E}"/>
          </ac:spMkLst>
        </pc:spChg>
        <pc:grpChg chg="del">
          <ac:chgData name="Robbin Punt" userId="cfa2d399-5540-42d5-af5f-0a614263ecbd" providerId="ADAL" clId="{789D88D3-6911-284D-9737-B36B895FD14E}" dt="2022-05-19T21:37:16.801" v="373" actId="478"/>
          <ac:grpSpMkLst>
            <pc:docMk/>
            <pc:sldMk cId="2150062748" sldId="369"/>
            <ac:grpSpMk id="7" creationId="{6DB8F105-254D-AF18-4FDC-196DECE9D4E4}"/>
          </ac:grpSpMkLst>
        </pc:grpChg>
        <pc:picChg chg="del">
          <ac:chgData name="Robbin Punt" userId="cfa2d399-5540-42d5-af5f-0a614263ecbd" providerId="ADAL" clId="{789D88D3-6911-284D-9737-B36B895FD14E}" dt="2022-05-19T21:37:13.548" v="372" actId="478"/>
          <ac:picMkLst>
            <pc:docMk/>
            <pc:sldMk cId="2150062748" sldId="369"/>
            <ac:picMk id="12" creationId="{DF2AFB58-CBAB-3158-2F41-CBF2183A5BBC}"/>
          </ac:picMkLst>
        </pc:picChg>
        <pc:picChg chg="del">
          <ac:chgData name="Robbin Punt" userId="cfa2d399-5540-42d5-af5f-0a614263ecbd" providerId="ADAL" clId="{789D88D3-6911-284D-9737-B36B895FD14E}" dt="2022-05-19T21:37:13.548" v="372" actId="478"/>
          <ac:picMkLst>
            <pc:docMk/>
            <pc:sldMk cId="2150062748" sldId="369"/>
            <ac:picMk id="14" creationId="{CE05151E-FF6A-DDC0-67B0-B3C391219F3F}"/>
          </ac:picMkLst>
        </pc:picChg>
        <pc:picChg chg="add mod">
          <ac:chgData name="Robbin Punt" userId="cfa2d399-5540-42d5-af5f-0a614263ecbd" providerId="ADAL" clId="{789D88D3-6911-284D-9737-B36B895FD14E}" dt="2022-05-19T21:37:56.874" v="420" actId="1076"/>
          <ac:picMkLst>
            <pc:docMk/>
            <pc:sldMk cId="2150062748" sldId="369"/>
            <ac:picMk id="15" creationId="{74B2B4B4-2068-33AD-195A-761C75F29F7D}"/>
          </ac:picMkLst>
        </pc:picChg>
        <pc:picChg chg="add mod">
          <ac:chgData name="Robbin Punt" userId="cfa2d399-5540-42d5-af5f-0a614263ecbd" providerId="ADAL" clId="{789D88D3-6911-284D-9737-B36B895FD14E}" dt="2022-05-19T21:37:52.641" v="418" actId="1076"/>
          <ac:picMkLst>
            <pc:docMk/>
            <pc:sldMk cId="2150062748" sldId="369"/>
            <ac:picMk id="18" creationId="{1269925D-0594-B389-010E-C9341259A1A1}"/>
          </ac:picMkLst>
        </pc:picChg>
        <pc:picChg chg="del">
          <ac:chgData name="Robbin Punt" userId="cfa2d399-5540-42d5-af5f-0a614263ecbd" providerId="ADAL" clId="{789D88D3-6911-284D-9737-B36B895FD14E}" dt="2022-05-19T21:37:17.904" v="374" actId="478"/>
          <ac:picMkLst>
            <pc:docMk/>
            <pc:sldMk cId="2150062748" sldId="369"/>
            <ac:picMk id="1026" creationId="{FB3160C3-486B-9D1A-C467-DE5B946A7D73}"/>
          </ac:picMkLst>
        </pc:picChg>
      </pc:sldChg>
      <pc:sldChg chg="add del">
        <pc:chgData name="Robbin Punt" userId="cfa2d399-5540-42d5-af5f-0a614263ecbd" providerId="ADAL" clId="{789D88D3-6911-284D-9737-B36B895FD14E}" dt="2022-05-19T21:44:10.034" v="444" actId="2696"/>
        <pc:sldMkLst>
          <pc:docMk/>
          <pc:sldMk cId="3445610209" sldId="370"/>
        </pc:sldMkLst>
      </pc:sldChg>
      <pc:sldChg chg="add del">
        <pc:chgData name="Robbin Punt" userId="cfa2d399-5540-42d5-af5f-0a614263ecbd" providerId="ADAL" clId="{789D88D3-6911-284D-9737-B36B895FD14E}" dt="2022-05-19T21:41:26.461" v="424" actId="2696"/>
        <pc:sldMkLst>
          <pc:docMk/>
          <pc:sldMk cId="3495498411" sldId="370"/>
        </pc:sldMkLst>
      </pc:sldChg>
    </pc:docChg>
  </pc:docChgLst>
  <pc:docChgLst>
    <pc:chgData name="Robbin Punt" userId="cfa2d399-5540-42d5-af5f-0a614263ecbd" providerId="ADAL" clId="{78AB8593-FBB6-4169-AEFB-4671EAC55410}"/>
    <pc:docChg chg="undo custSel addSld delSld modSld sldOrd">
      <pc:chgData name="Robbin Punt" userId="cfa2d399-5540-42d5-af5f-0a614263ecbd" providerId="ADAL" clId="{78AB8593-FBB6-4169-AEFB-4671EAC55410}" dt="2022-05-20T08:56:17.814" v="1370" actId="115"/>
      <pc:docMkLst>
        <pc:docMk/>
      </pc:docMkLst>
      <pc:sldChg chg="modSp mod">
        <pc:chgData name="Robbin Punt" userId="cfa2d399-5540-42d5-af5f-0a614263ecbd" providerId="ADAL" clId="{78AB8593-FBB6-4169-AEFB-4671EAC55410}" dt="2022-05-20T07:59:27.059" v="1121" actId="20577"/>
        <pc:sldMkLst>
          <pc:docMk/>
          <pc:sldMk cId="1914404811" sldId="258"/>
        </pc:sldMkLst>
        <pc:spChg chg="mod">
          <ac:chgData name="Robbin Punt" userId="cfa2d399-5540-42d5-af5f-0a614263ecbd" providerId="ADAL" clId="{78AB8593-FBB6-4169-AEFB-4671EAC55410}" dt="2022-05-20T07:59:17.040" v="1113" actId="12"/>
          <ac:spMkLst>
            <pc:docMk/>
            <pc:sldMk cId="1914404811" sldId="258"/>
            <ac:spMk id="5" creationId="{D3700955-4AB3-462E-A398-76CFA58BDAB0}"/>
          </ac:spMkLst>
        </pc:spChg>
        <pc:spChg chg="mod">
          <ac:chgData name="Robbin Punt" userId="cfa2d399-5540-42d5-af5f-0a614263ecbd" providerId="ADAL" clId="{78AB8593-FBB6-4169-AEFB-4671EAC55410}" dt="2022-05-20T07:59:27.059" v="1121" actId="20577"/>
          <ac:spMkLst>
            <pc:docMk/>
            <pc:sldMk cId="1914404811" sldId="258"/>
            <ac:spMk id="10" creationId="{60253159-9685-4938-B8A7-8D90D4ABB2F1}"/>
          </ac:spMkLst>
        </pc:spChg>
      </pc:sldChg>
      <pc:sldChg chg="modSp mod">
        <pc:chgData name="Robbin Punt" userId="cfa2d399-5540-42d5-af5f-0a614263ecbd" providerId="ADAL" clId="{78AB8593-FBB6-4169-AEFB-4671EAC55410}" dt="2022-05-20T07:28:49.410" v="426" actId="20577"/>
        <pc:sldMkLst>
          <pc:docMk/>
          <pc:sldMk cId="14934084" sldId="262"/>
        </pc:sldMkLst>
        <pc:spChg chg="mod">
          <ac:chgData name="Robbin Punt" userId="cfa2d399-5540-42d5-af5f-0a614263ecbd" providerId="ADAL" clId="{78AB8593-FBB6-4169-AEFB-4671EAC55410}" dt="2022-05-20T07:28:49.410" v="426" actId="20577"/>
          <ac:spMkLst>
            <pc:docMk/>
            <pc:sldMk cId="14934084" sldId="262"/>
            <ac:spMk id="3" creationId="{00000000-0000-0000-0000-000000000000}"/>
          </ac:spMkLst>
        </pc:spChg>
      </pc:sldChg>
      <pc:sldChg chg="addSp delSp modSp mod">
        <pc:chgData name="Robbin Punt" userId="cfa2d399-5540-42d5-af5f-0a614263ecbd" providerId="ADAL" clId="{78AB8593-FBB6-4169-AEFB-4671EAC55410}" dt="2022-05-20T07:39:20.672" v="835" actId="1076"/>
        <pc:sldMkLst>
          <pc:docMk/>
          <pc:sldMk cId="4259780949" sldId="268"/>
        </pc:sldMkLst>
        <pc:spChg chg="add del">
          <ac:chgData name="Robbin Punt" userId="cfa2d399-5540-42d5-af5f-0a614263ecbd" providerId="ADAL" clId="{78AB8593-FBB6-4169-AEFB-4671EAC55410}" dt="2022-05-20T07:39:09.300" v="830"/>
          <ac:spMkLst>
            <pc:docMk/>
            <pc:sldMk cId="4259780949" sldId="268"/>
            <ac:spMk id="2" creationId="{779FC73B-2067-F89F-460F-1DB28C95085B}"/>
          </ac:spMkLst>
        </pc:spChg>
        <pc:spChg chg="add del">
          <ac:chgData name="Robbin Punt" userId="cfa2d399-5540-42d5-af5f-0a614263ecbd" providerId="ADAL" clId="{78AB8593-FBB6-4169-AEFB-4671EAC55410}" dt="2022-05-20T07:39:13.534" v="832"/>
          <ac:spMkLst>
            <pc:docMk/>
            <pc:sldMk cId="4259780949" sldId="268"/>
            <ac:spMk id="3" creationId="{092A3DE0-DCF5-7121-4510-4C78427156FA}"/>
          </ac:spMkLst>
        </pc:spChg>
        <pc:picChg chg="add mod">
          <ac:chgData name="Robbin Punt" userId="cfa2d399-5540-42d5-af5f-0a614263ecbd" providerId="ADAL" clId="{78AB8593-FBB6-4169-AEFB-4671EAC55410}" dt="2022-05-20T07:39:20.672" v="835" actId="1076"/>
          <ac:picMkLst>
            <pc:docMk/>
            <pc:sldMk cId="4259780949" sldId="268"/>
            <ac:picMk id="5" creationId="{8010ED49-89BD-2375-DBC8-1950C698206A}"/>
          </ac:picMkLst>
        </pc:picChg>
        <pc:picChg chg="add mod">
          <ac:chgData name="Robbin Punt" userId="cfa2d399-5540-42d5-af5f-0a614263ecbd" providerId="ADAL" clId="{78AB8593-FBB6-4169-AEFB-4671EAC55410}" dt="2022-05-20T07:38:46.589" v="827" actId="1076"/>
          <ac:picMkLst>
            <pc:docMk/>
            <pc:sldMk cId="4259780949" sldId="268"/>
            <ac:picMk id="7" creationId="{5B941F5E-40CD-F8D7-33AC-C919D9C1E294}"/>
          </ac:picMkLst>
        </pc:picChg>
        <pc:picChg chg="del">
          <ac:chgData name="Robbin Punt" userId="cfa2d399-5540-42d5-af5f-0a614263ecbd" providerId="ADAL" clId="{78AB8593-FBB6-4169-AEFB-4671EAC55410}" dt="2022-05-20T07:38:41.299" v="822" actId="478"/>
          <ac:picMkLst>
            <pc:docMk/>
            <pc:sldMk cId="4259780949" sldId="268"/>
            <ac:picMk id="8" creationId="{00000000-0000-0000-0000-000000000000}"/>
          </ac:picMkLst>
        </pc:picChg>
        <pc:picChg chg="del">
          <ac:chgData name="Robbin Punt" userId="cfa2d399-5540-42d5-af5f-0a614263ecbd" providerId="ADAL" clId="{78AB8593-FBB6-4169-AEFB-4671EAC55410}" dt="2022-05-20T07:38:49.958" v="828" actId="478"/>
          <ac:picMkLst>
            <pc:docMk/>
            <pc:sldMk cId="4259780949" sldId="268"/>
            <ac:picMk id="10" creationId="{00000000-0000-0000-0000-000000000000}"/>
          </ac:picMkLst>
        </pc:picChg>
      </pc:sldChg>
      <pc:sldChg chg="modSp mod">
        <pc:chgData name="Robbin Punt" userId="cfa2d399-5540-42d5-af5f-0a614263ecbd" providerId="ADAL" clId="{78AB8593-FBB6-4169-AEFB-4671EAC55410}" dt="2022-05-20T07:32:54.332" v="784" actId="20577"/>
        <pc:sldMkLst>
          <pc:docMk/>
          <pc:sldMk cId="2223496374" sldId="270"/>
        </pc:sldMkLst>
        <pc:spChg chg="mod">
          <ac:chgData name="Robbin Punt" userId="cfa2d399-5540-42d5-af5f-0a614263ecbd" providerId="ADAL" clId="{78AB8593-FBB6-4169-AEFB-4671EAC55410}" dt="2022-05-20T07:32:54.332" v="784" actId="20577"/>
          <ac:spMkLst>
            <pc:docMk/>
            <pc:sldMk cId="2223496374" sldId="270"/>
            <ac:spMk id="3" creationId="{00000000-0000-0000-0000-000000000000}"/>
          </ac:spMkLst>
        </pc:spChg>
      </pc:sldChg>
      <pc:sldChg chg="modSp">
        <pc:chgData name="Robbin Punt" userId="cfa2d399-5540-42d5-af5f-0a614263ecbd" providerId="ADAL" clId="{78AB8593-FBB6-4169-AEFB-4671EAC55410}" dt="2022-05-20T07:41:01.020" v="838" actId="14100"/>
        <pc:sldMkLst>
          <pc:docMk/>
          <pc:sldMk cId="3384117888" sldId="276"/>
        </pc:sldMkLst>
        <pc:picChg chg="mod">
          <ac:chgData name="Robbin Punt" userId="cfa2d399-5540-42d5-af5f-0a614263ecbd" providerId="ADAL" clId="{78AB8593-FBB6-4169-AEFB-4671EAC55410}" dt="2022-05-20T07:41:01.020" v="838" actId="14100"/>
          <ac:picMkLst>
            <pc:docMk/>
            <pc:sldMk cId="3384117888" sldId="276"/>
            <ac:picMk id="8" creationId="{00000000-0000-0000-0000-000000000000}"/>
          </ac:picMkLst>
        </pc:picChg>
      </pc:sldChg>
      <pc:sldChg chg="addSp delSp modSp mod">
        <pc:chgData name="Robbin Punt" userId="cfa2d399-5540-42d5-af5f-0a614263ecbd" providerId="ADAL" clId="{78AB8593-FBB6-4169-AEFB-4671EAC55410}" dt="2022-05-20T07:38:32.400" v="821" actId="1076"/>
        <pc:sldMkLst>
          <pc:docMk/>
          <pc:sldMk cId="2571187496" sldId="324"/>
        </pc:sldMkLst>
        <pc:spChg chg="mod">
          <ac:chgData name="Robbin Punt" userId="cfa2d399-5540-42d5-af5f-0a614263ecbd" providerId="ADAL" clId="{78AB8593-FBB6-4169-AEFB-4671EAC55410}" dt="2022-05-20T07:38:30.118" v="820" actId="14100"/>
          <ac:spMkLst>
            <pc:docMk/>
            <pc:sldMk cId="2571187496" sldId="324"/>
            <ac:spMk id="4" creationId="{00000000-0000-0000-0000-000000000000}"/>
          </ac:spMkLst>
        </pc:spChg>
        <pc:picChg chg="del">
          <ac:chgData name="Robbin Punt" userId="cfa2d399-5540-42d5-af5f-0a614263ecbd" providerId="ADAL" clId="{78AB8593-FBB6-4169-AEFB-4671EAC55410}" dt="2022-05-20T07:38:01.866" v="785" actId="478"/>
          <ac:picMkLst>
            <pc:docMk/>
            <pc:sldMk cId="2571187496" sldId="324"/>
            <ac:picMk id="5" creationId="{00000000-0000-0000-0000-000000000000}"/>
          </ac:picMkLst>
        </pc:picChg>
        <pc:picChg chg="del">
          <ac:chgData name="Robbin Punt" userId="cfa2d399-5540-42d5-af5f-0a614263ecbd" providerId="ADAL" clId="{78AB8593-FBB6-4169-AEFB-4671EAC55410}" dt="2022-05-20T07:38:02.465" v="786" actId="478"/>
          <ac:picMkLst>
            <pc:docMk/>
            <pc:sldMk cId="2571187496" sldId="324"/>
            <ac:picMk id="6" creationId="{00000000-0000-0000-0000-000000000000}"/>
          </ac:picMkLst>
        </pc:picChg>
        <pc:picChg chg="add mod">
          <ac:chgData name="Robbin Punt" userId="cfa2d399-5540-42d5-af5f-0a614263ecbd" providerId="ADAL" clId="{78AB8593-FBB6-4169-AEFB-4671EAC55410}" dt="2022-05-20T07:38:32.400" v="821" actId="1076"/>
          <ac:picMkLst>
            <pc:docMk/>
            <pc:sldMk cId="2571187496" sldId="324"/>
            <ac:picMk id="1026" creationId="{058AD539-919E-D365-4AB5-9EBE939B31EF}"/>
          </ac:picMkLst>
        </pc:picChg>
      </pc:sldChg>
      <pc:sldChg chg="modSp mod ord">
        <pc:chgData name="Robbin Punt" userId="cfa2d399-5540-42d5-af5f-0a614263ecbd" providerId="ADAL" clId="{78AB8593-FBB6-4169-AEFB-4671EAC55410}" dt="2022-05-20T08:56:17.814" v="1370" actId="115"/>
        <pc:sldMkLst>
          <pc:docMk/>
          <pc:sldMk cId="1984883409" sldId="328"/>
        </pc:sldMkLst>
        <pc:spChg chg="mod">
          <ac:chgData name="Robbin Punt" userId="cfa2d399-5540-42d5-af5f-0a614263ecbd" providerId="ADAL" clId="{78AB8593-FBB6-4169-AEFB-4671EAC55410}" dt="2022-05-20T08:56:17.814" v="1370" actId="115"/>
          <ac:spMkLst>
            <pc:docMk/>
            <pc:sldMk cId="1984883409" sldId="328"/>
            <ac:spMk id="6" creationId="{00000000-0000-0000-0000-000000000000}"/>
          </ac:spMkLst>
        </pc:spChg>
      </pc:sldChg>
      <pc:sldChg chg="modSp mod">
        <pc:chgData name="Robbin Punt" userId="cfa2d399-5540-42d5-af5f-0a614263ecbd" providerId="ADAL" clId="{78AB8593-FBB6-4169-AEFB-4671EAC55410}" dt="2022-05-20T07:23:22.105" v="376" actId="207"/>
        <pc:sldMkLst>
          <pc:docMk/>
          <pc:sldMk cId="2652661927" sldId="364"/>
        </pc:sldMkLst>
        <pc:spChg chg="mod">
          <ac:chgData name="Robbin Punt" userId="cfa2d399-5540-42d5-af5f-0a614263ecbd" providerId="ADAL" clId="{78AB8593-FBB6-4169-AEFB-4671EAC55410}" dt="2022-05-20T07:23:22.105" v="376" actId="207"/>
          <ac:spMkLst>
            <pc:docMk/>
            <pc:sldMk cId="2652661927" sldId="364"/>
            <ac:spMk id="18" creationId="{A78D92C8-7B2A-BEE8-B453-1EB17802C9B8}"/>
          </ac:spMkLst>
        </pc:spChg>
      </pc:sldChg>
      <pc:sldChg chg="modAnim">
        <pc:chgData name="Robbin Punt" userId="cfa2d399-5540-42d5-af5f-0a614263ecbd" providerId="ADAL" clId="{78AB8593-FBB6-4169-AEFB-4671EAC55410}" dt="2022-05-20T07:23:43.688" v="378"/>
        <pc:sldMkLst>
          <pc:docMk/>
          <pc:sldMk cId="312010109" sldId="365"/>
        </pc:sldMkLst>
      </pc:sldChg>
      <pc:sldChg chg="delSp modSp add del mod">
        <pc:chgData name="Robbin Punt" userId="cfa2d399-5540-42d5-af5f-0a614263ecbd" providerId="ADAL" clId="{78AB8593-FBB6-4169-AEFB-4671EAC55410}" dt="2022-05-20T07:29:48.446" v="428" actId="47"/>
        <pc:sldMkLst>
          <pc:docMk/>
          <pc:sldMk cId="803474551" sldId="366"/>
        </pc:sldMkLst>
        <pc:spChg chg="mod">
          <ac:chgData name="Robbin Punt" userId="cfa2d399-5540-42d5-af5f-0a614263ecbd" providerId="ADAL" clId="{78AB8593-FBB6-4169-AEFB-4671EAC55410}" dt="2022-05-20T07:20:35.048" v="24" actId="14100"/>
          <ac:spMkLst>
            <pc:docMk/>
            <pc:sldMk cId="803474551" sldId="366"/>
            <ac:spMk id="2" creationId="{00000000-0000-0000-0000-000000000000}"/>
          </ac:spMkLst>
        </pc:spChg>
        <pc:spChg chg="mod">
          <ac:chgData name="Robbin Punt" userId="cfa2d399-5540-42d5-af5f-0a614263ecbd" providerId="ADAL" clId="{78AB8593-FBB6-4169-AEFB-4671EAC55410}" dt="2022-05-20T07:22:30.353" v="374" actId="20577"/>
          <ac:spMkLst>
            <pc:docMk/>
            <pc:sldMk cId="803474551" sldId="366"/>
            <ac:spMk id="3" creationId="{00000000-0000-0000-0000-000000000000}"/>
          </ac:spMkLst>
        </pc:spChg>
        <pc:picChg chg="del">
          <ac:chgData name="Robbin Punt" userId="cfa2d399-5540-42d5-af5f-0a614263ecbd" providerId="ADAL" clId="{78AB8593-FBB6-4169-AEFB-4671EAC55410}" dt="2022-05-20T07:20:17.827" v="4" actId="478"/>
          <ac:picMkLst>
            <pc:docMk/>
            <pc:sldMk cId="803474551" sldId="366"/>
            <ac:picMk id="5" creationId="{00000000-0000-0000-0000-000000000000}"/>
          </ac:picMkLst>
        </pc:picChg>
      </pc:sldChg>
      <pc:sldChg chg="new del">
        <pc:chgData name="Robbin Punt" userId="cfa2d399-5540-42d5-af5f-0a614263ecbd" providerId="ADAL" clId="{78AB8593-FBB6-4169-AEFB-4671EAC55410}" dt="2022-05-20T07:19:59.767" v="1" actId="47"/>
        <pc:sldMkLst>
          <pc:docMk/>
          <pc:sldMk cId="1780185738" sldId="366"/>
        </pc:sldMkLst>
      </pc:sldChg>
      <pc:sldChg chg="modSp add mod">
        <pc:chgData name="Robbin Punt" userId="cfa2d399-5540-42d5-af5f-0a614263ecbd" providerId="ADAL" clId="{78AB8593-FBB6-4169-AEFB-4671EAC55410}" dt="2022-05-20T07:58:29.196" v="1111" actId="113"/>
        <pc:sldMkLst>
          <pc:docMk/>
          <pc:sldMk cId="922873987" sldId="367"/>
        </pc:sldMkLst>
        <pc:spChg chg="mod">
          <ac:chgData name="Robbin Punt" userId="cfa2d399-5540-42d5-af5f-0a614263ecbd" providerId="ADAL" clId="{78AB8593-FBB6-4169-AEFB-4671EAC55410}" dt="2022-05-20T07:58:29.196" v="1111" actId="113"/>
          <ac:spMkLst>
            <pc:docMk/>
            <pc:sldMk cId="922873987" sldId="367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Inwoners naar leeftijd 2019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De Blaak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Blad1!$C$5</c:f>
              <c:strCache>
                <c:ptCount val="1"/>
                <c:pt idx="0">
                  <c:v>0 t/m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Blad1!$C$6</c:f>
              <c:numCache>
                <c:formatCode>0.0%</c:formatCode>
                <c:ptCount val="1"/>
                <c:pt idx="0">
                  <c:v>3.654039557492457E-2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F-4432-AA53-091857B79860}"/>
            </c:ext>
          </c:extLst>
        </c:ser>
        <c:ser>
          <c:idx val="1"/>
          <c:order val="1"/>
          <c:tx>
            <c:strRef>
              <c:f>Blad1!$D$5</c:f>
              <c:strCache>
                <c:ptCount val="1"/>
                <c:pt idx="0">
                  <c:v>4 t/m 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Blad1!$D$6</c:f>
              <c:numCache>
                <c:formatCode>0.0%</c:formatCode>
                <c:ptCount val="1"/>
                <c:pt idx="0">
                  <c:v>9.4032852832718741E-2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F-4432-AA53-091857B79860}"/>
            </c:ext>
          </c:extLst>
        </c:ser>
        <c:ser>
          <c:idx val="2"/>
          <c:order val="2"/>
          <c:tx>
            <c:strRef>
              <c:f>Blad1!$E$5</c:f>
              <c:strCache>
                <c:ptCount val="1"/>
                <c:pt idx="0">
                  <c:v>12 t/m 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Blad1!$E$6</c:f>
              <c:numCache>
                <c:formatCode>0.0%</c:formatCode>
                <c:ptCount val="1"/>
                <c:pt idx="0">
                  <c:v>6.3526651022460606E-2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F-4432-AA53-091857B79860}"/>
            </c:ext>
          </c:extLst>
        </c:ser>
        <c:ser>
          <c:idx val="3"/>
          <c:order val="3"/>
          <c:tx>
            <c:strRef>
              <c:f>Blad1!$F$5</c:f>
              <c:strCache>
                <c:ptCount val="1"/>
                <c:pt idx="0">
                  <c:v>18 t/m 26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Blad1!$F$6</c:f>
              <c:numCache>
                <c:formatCode>0.0%</c:formatCode>
                <c:ptCount val="1"/>
                <c:pt idx="0">
                  <c:v>7.4421723097552794E-2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F-4432-AA53-091857B79860}"/>
            </c:ext>
          </c:extLst>
        </c:ser>
        <c:ser>
          <c:idx val="4"/>
          <c:order val="4"/>
          <c:tx>
            <c:strRef>
              <c:f>Blad1!$G$5</c:f>
              <c:strCache>
                <c:ptCount val="1"/>
                <c:pt idx="0">
                  <c:v>27 t/m 39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Blad1!$G$6</c:f>
              <c:numCache>
                <c:formatCode>0.0%</c:formatCode>
                <c:ptCount val="1"/>
                <c:pt idx="0">
                  <c:v>0.12001340931947703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F-4432-AA53-091857B79860}"/>
            </c:ext>
          </c:extLst>
        </c:ser>
        <c:ser>
          <c:idx val="5"/>
          <c:order val="5"/>
          <c:tx>
            <c:strRef>
              <c:f>Blad1!$H$5</c:f>
              <c:strCache>
                <c:ptCount val="1"/>
                <c:pt idx="0">
                  <c:v>40 t/m 54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Blad1!$H$6</c:f>
              <c:numCache>
                <c:formatCode>0.0%</c:formatCode>
                <c:ptCount val="1"/>
                <c:pt idx="0">
                  <c:v>0.17281260476030841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F-4432-AA53-091857B79860}"/>
            </c:ext>
          </c:extLst>
        </c:ser>
        <c:ser>
          <c:idx val="6"/>
          <c:order val="6"/>
          <c:tx>
            <c:strRef>
              <c:f>Blad1!$I$5</c:f>
              <c:strCache>
                <c:ptCount val="1"/>
                <c:pt idx="0">
                  <c:v>55 t/m 64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Blad1!$I$6</c:f>
              <c:numCache>
                <c:formatCode>0.0%</c:formatCode>
                <c:ptCount val="1"/>
                <c:pt idx="0">
                  <c:v>0.20030170968823333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DF-4432-AA53-091857B79860}"/>
            </c:ext>
          </c:extLst>
        </c:ser>
        <c:ser>
          <c:idx val="7"/>
          <c:order val="7"/>
          <c:tx>
            <c:strRef>
              <c:f>Blad1!$J$5</c:f>
              <c:strCache>
                <c:ptCount val="1"/>
                <c:pt idx="0">
                  <c:v>65+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Blad1!$J$6</c:f>
              <c:numCache>
                <c:formatCode>0.0%</c:formatCode>
                <c:ptCount val="1"/>
                <c:pt idx="0">
                  <c:v>0.23835065370432451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DF-4432-AA53-091857B79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0879567"/>
        <c:axId val="200879983"/>
      </c:barChart>
      <c:catAx>
        <c:axId val="20087956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0879983"/>
        <c:crosses val="autoZero"/>
        <c:auto val="1"/>
        <c:lblAlgn val="ctr"/>
        <c:lblOffset val="100"/>
        <c:noMultiLvlLbl val="0"/>
      </c:catAx>
      <c:valAx>
        <c:axId val="20087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087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46872611541358E-2"/>
          <c:y val="0.92743634742753733"/>
          <c:w val="0.89999997274226939"/>
          <c:h val="6.328597007423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38FBE-E2D5-4925-A36A-9484E08AC1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99DF208-C65E-4644-A939-EFDE9BEA4FD9}">
      <dgm:prSet phldrT="[Tekst]"/>
      <dgm:spPr/>
      <dgm:t>
        <a:bodyPr/>
        <a:lstStyle/>
        <a:p>
          <a:r>
            <a:rPr lang="nl-NL" dirty="0"/>
            <a:t>Onderzoeken </a:t>
          </a:r>
        </a:p>
      </dgm:t>
    </dgm:pt>
    <dgm:pt modelId="{A2AD641D-AD5B-4A58-8093-903FC2761A16}" type="parTrans" cxnId="{2393FB5B-52CC-4357-BBC7-ADA30DD7DA05}">
      <dgm:prSet/>
      <dgm:spPr/>
      <dgm:t>
        <a:bodyPr/>
        <a:lstStyle/>
        <a:p>
          <a:endParaRPr lang="nl-NL"/>
        </a:p>
      </dgm:t>
    </dgm:pt>
    <dgm:pt modelId="{98F6C47E-E6BF-4DFE-951C-32E54296A83C}" type="sibTrans" cxnId="{2393FB5B-52CC-4357-BBC7-ADA30DD7DA05}">
      <dgm:prSet/>
      <dgm:spPr/>
      <dgm:t>
        <a:bodyPr/>
        <a:lstStyle/>
        <a:p>
          <a:endParaRPr lang="nl-NL"/>
        </a:p>
      </dgm:t>
    </dgm:pt>
    <dgm:pt modelId="{62E7257E-2F52-400A-B748-30DB529539BD}">
      <dgm:prSet phldrT="[Tekst]"/>
      <dgm:spPr/>
      <dgm:t>
        <a:bodyPr/>
        <a:lstStyle/>
        <a:p>
          <a:r>
            <a:rPr lang="nl-NL"/>
            <a:t>Brainstormen</a:t>
          </a:r>
        </a:p>
      </dgm:t>
    </dgm:pt>
    <dgm:pt modelId="{6E52C06B-3E95-4E82-8DFC-0432C7C308EB}" type="parTrans" cxnId="{6C1951C4-C465-4813-A135-7C1D9860B4AC}">
      <dgm:prSet/>
      <dgm:spPr/>
      <dgm:t>
        <a:bodyPr/>
        <a:lstStyle/>
        <a:p>
          <a:endParaRPr lang="nl-NL"/>
        </a:p>
      </dgm:t>
    </dgm:pt>
    <dgm:pt modelId="{B0A3FB8E-0F68-4624-A3CA-195D92FB6A4B}" type="sibTrans" cxnId="{6C1951C4-C465-4813-A135-7C1D9860B4AC}">
      <dgm:prSet/>
      <dgm:spPr/>
      <dgm:t>
        <a:bodyPr/>
        <a:lstStyle/>
        <a:p>
          <a:endParaRPr lang="nl-NL"/>
        </a:p>
      </dgm:t>
    </dgm:pt>
    <dgm:pt modelId="{FDEFBE09-7BCC-4D34-8DF5-6C3795A0F046}">
      <dgm:prSet phldrT="[Tekst]"/>
      <dgm:spPr/>
      <dgm:t>
        <a:bodyPr/>
        <a:lstStyle/>
        <a:p>
          <a:r>
            <a:rPr lang="nl-NL"/>
            <a:t>Keuzes maken en ontwerpen</a:t>
          </a:r>
        </a:p>
      </dgm:t>
    </dgm:pt>
    <dgm:pt modelId="{E3A9F51F-70F8-4C41-81C6-3FA89C622B94}" type="parTrans" cxnId="{2AA73B7B-1EFF-4171-91FB-A353F143DA4E}">
      <dgm:prSet/>
      <dgm:spPr/>
      <dgm:t>
        <a:bodyPr/>
        <a:lstStyle/>
        <a:p>
          <a:endParaRPr lang="nl-NL"/>
        </a:p>
      </dgm:t>
    </dgm:pt>
    <dgm:pt modelId="{718FC3CB-0EE7-4759-AF0F-D19652906EAD}" type="sibTrans" cxnId="{2AA73B7B-1EFF-4171-91FB-A353F143DA4E}">
      <dgm:prSet/>
      <dgm:spPr/>
      <dgm:t>
        <a:bodyPr/>
        <a:lstStyle/>
        <a:p>
          <a:endParaRPr lang="nl-NL"/>
        </a:p>
      </dgm:t>
    </dgm:pt>
    <dgm:pt modelId="{9007ACA0-4611-4509-9FA3-F6DDBAFC1BB9}">
      <dgm:prSet phldrT="[Tekst]"/>
      <dgm:spPr/>
      <dgm:t>
        <a:bodyPr/>
        <a:lstStyle/>
        <a:p>
          <a:r>
            <a:rPr lang="nl-NL"/>
            <a:t>Bouwen en schrijven</a:t>
          </a:r>
        </a:p>
      </dgm:t>
    </dgm:pt>
    <dgm:pt modelId="{2B586969-7CA0-4982-ADC7-2B14F4B8D2DC}" type="parTrans" cxnId="{4AA0DB21-85AA-4421-B007-4E43421C9AE6}">
      <dgm:prSet/>
      <dgm:spPr/>
      <dgm:t>
        <a:bodyPr/>
        <a:lstStyle/>
        <a:p>
          <a:endParaRPr lang="nl-NL"/>
        </a:p>
      </dgm:t>
    </dgm:pt>
    <dgm:pt modelId="{6AF27FC8-9D7F-4D05-AFBD-5E82EFAD6F8B}" type="sibTrans" cxnId="{4AA0DB21-85AA-4421-B007-4E43421C9AE6}">
      <dgm:prSet/>
      <dgm:spPr/>
      <dgm:t>
        <a:bodyPr/>
        <a:lstStyle/>
        <a:p>
          <a:endParaRPr lang="nl-NL"/>
        </a:p>
      </dgm:t>
    </dgm:pt>
    <dgm:pt modelId="{0098C306-F08C-4C3B-9D60-2F9D95D6BC7B}">
      <dgm:prSet phldrT="[Tekst]"/>
      <dgm:spPr/>
      <dgm:t>
        <a:bodyPr/>
        <a:lstStyle/>
        <a:p>
          <a:r>
            <a:rPr lang="nl-NL"/>
            <a:t>Presenteren van het ontwerp</a:t>
          </a:r>
        </a:p>
      </dgm:t>
    </dgm:pt>
    <dgm:pt modelId="{01AD1B34-C870-4FC0-A0E9-CB6A25D64EA0}" type="parTrans" cxnId="{920560B7-A532-45D0-8DE2-49DC188B9C21}">
      <dgm:prSet/>
      <dgm:spPr/>
      <dgm:t>
        <a:bodyPr/>
        <a:lstStyle/>
        <a:p>
          <a:endParaRPr lang="nl-NL"/>
        </a:p>
      </dgm:t>
    </dgm:pt>
    <dgm:pt modelId="{8D9DEB56-2107-4EBC-B7B6-1AF80D936938}" type="sibTrans" cxnId="{920560B7-A532-45D0-8DE2-49DC188B9C21}">
      <dgm:prSet/>
      <dgm:spPr/>
      <dgm:t>
        <a:bodyPr/>
        <a:lstStyle/>
        <a:p>
          <a:endParaRPr lang="nl-NL"/>
        </a:p>
      </dgm:t>
    </dgm:pt>
    <dgm:pt modelId="{E651391B-1B1A-4B3A-84A5-8CC63BF2BCFA}" type="pres">
      <dgm:prSet presAssocID="{9F438FBE-E2D5-4925-A36A-9484E08AC1C6}" presName="CompostProcess" presStyleCnt="0">
        <dgm:presLayoutVars>
          <dgm:dir/>
          <dgm:resizeHandles val="exact"/>
        </dgm:presLayoutVars>
      </dgm:prSet>
      <dgm:spPr/>
    </dgm:pt>
    <dgm:pt modelId="{C6B625DD-ECAA-4550-A0A1-4E0ACE0916A7}" type="pres">
      <dgm:prSet presAssocID="{9F438FBE-E2D5-4925-A36A-9484E08AC1C6}" presName="arrow" presStyleLbl="bgShp" presStyleIdx="0" presStyleCnt="1"/>
      <dgm:spPr/>
    </dgm:pt>
    <dgm:pt modelId="{F4E5EAAA-0DF8-422E-84D3-4C11243F3E47}" type="pres">
      <dgm:prSet presAssocID="{9F438FBE-E2D5-4925-A36A-9484E08AC1C6}" presName="linearProcess" presStyleCnt="0"/>
      <dgm:spPr/>
    </dgm:pt>
    <dgm:pt modelId="{66C24B9B-47DD-4070-805F-572A16FF121D}" type="pres">
      <dgm:prSet presAssocID="{499DF208-C65E-4644-A939-EFDE9BEA4FD9}" presName="textNode" presStyleLbl="node1" presStyleIdx="0" presStyleCnt="5">
        <dgm:presLayoutVars>
          <dgm:bulletEnabled val="1"/>
        </dgm:presLayoutVars>
      </dgm:prSet>
      <dgm:spPr/>
    </dgm:pt>
    <dgm:pt modelId="{E1B1A57C-AC57-49C4-8CA5-B18F22C08E38}" type="pres">
      <dgm:prSet presAssocID="{98F6C47E-E6BF-4DFE-951C-32E54296A83C}" presName="sibTrans" presStyleCnt="0"/>
      <dgm:spPr/>
    </dgm:pt>
    <dgm:pt modelId="{A4F87392-709B-44CA-B414-E1175B3D0384}" type="pres">
      <dgm:prSet presAssocID="{62E7257E-2F52-400A-B748-30DB529539BD}" presName="textNode" presStyleLbl="node1" presStyleIdx="1" presStyleCnt="5">
        <dgm:presLayoutVars>
          <dgm:bulletEnabled val="1"/>
        </dgm:presLayoutVars>
      </dgm:prSet>
      <dgm:spPr/>
    </dgm:pt>
    <dgm:pt modelId="{05DC44E2-7C88-47C6-BD4F-66F0FD03E31F}" type="pres">
      <dgm:prSet presAssocID="{B0A3FB8E-0F68-4624-A3CA-195D92FB6A4B}" presName="sibTrans" presStyleCnt="0"/>
      <dgm:spPr/>
    </dgm:pt>
    <dgm:pt modelId="{E863C69F-1766-4A6A-A87B-3CC34E74F5BB}" type="pres">
      <dgm:prSet presAssocID="{FDEFBE09-7BCC-4D34-8DF5-6C3795A0F046}" presName="textNode" presStyleLbl="node1" presStyleIdx="2" presStyleCnt="5">
        <dgm:presLayoutVars>
          <dgm:bulletEnabled val="1"/>
        </dgm:presLayoutVars>
      </dgm:prSet>
      <dgm:spPr/>
    </dgm:pt>
    <dgm:pt modelId="{D56B94F8-4676-452B-A6DF-67BE2CC5646F}" type="pres">
      <dgm:prSet presAssocID="{718FC3CB-0EE7-4759-AF0F-D19652906EAD}" presName="sibTrans" presStyleCnt="0"/>
      <dgm:spPr/>
    </dgm:pt>
    <dgm:pt modelId="{1E130BA7-6B9D-403E-A67C-563052D16A4B}" type="pres">
      <dgm:prSet presAssocID="{9007ACA0-4611-4509-9FA3-F6DDBAFC1BB9}" presName="textNode" presStyleLbl="node1" presStyleIdx="3" presStyleCnt="5">
        <dgm:presLayoutVars>
          <dgm:bulletEnabled val="1"/>
        </dgm:presLayoutVars>
      </dgm:prSet>
      <dgm:spPr/>
    </dgm:pt>
    <dgm:pt modelId="{1C1DE562-3CFB-4449-8C7E-E2D95A306568}" type="pres">
      <dgm:prSet presAssocID="{6AF27FC8-9D7F-4D05-AFBD-5E82EFAD6F8B}" presName="sibTrans" presStyleCnt="0"/>
      <dgm:spPr/>
    </dgm:pt>
    <dgm:pt modelId="{A63DA4DE-059B-4678-80FD-EBDA0EB35811}" type="pres">
      <dgm:prSet presAssocID="{0098C306-F08C-4C3B-9D60-2F9D95D6BC7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AA0DB21-85AA-4421-B007-4E43421C9AE6}" srcId="{9F438FBE-E2D5-4925-A36A-9484E08AC1C6}" destId="{9007ACA0-4611-4509-9FA3-F6DDBAFC1BB9}" srcOrd="3" destOrd="0" parTransId="{2B586969-7CA0-4982-ADC7-2B14F4B8D2DC}" sibTransId="{6AF27FC8-9D7F-4D05-AFBD-5E82EFAD6F8B}"/>
    <dgm:cxn modelId="{012D7325-CE74-4A97-9EFB-C1359DC52DA4}" type="presOf" srcId="{9F438FBE-E2D5-4925-A36A-9484E08AC1C6}" destId="{E651391B-1B1A-4B3A-84A5-8CC63BF2BCFA}" srcOrd="0" destOrd="0" presId="urn:microsoft.com/office/officeart/2005/8/layout/hProcess9"/>
    <dgm:cxn modelId="{D85A1B2F-8255-432D-B6F2-71093B0D3F37}" type="presOf" srcId="{62E7257E-2F52-400A-B748-30DB529539BD}" destId="{A4F87392-709B-44CA-B414-E1175B3D0384}" srcOrd="0" destOrd="0" presId="urn:microsoft.com/office/officeart/2005/8/layout/hProcess9"/>
    <dgm:cxn modelId="{2393FB5B-52CC-4357-BBC7-ADA30DD7DA05}" srcId="{9F438FBE-E2D5-4925-A36A-9484E08AC1C6}" destId="{499DF208-C65E-4644-A939-EFDE9BEA4FD9}" srcOrd="0" destOrd="0" parTransId="{A2AD641D-AD5B-4A58-8093-903FC2761A16}" sibTransId="{98F6C47E-E6BF-4DFE-951C-32E54296A83C}"/>
    <dgm:cxn modelId="{D0024153-8E81-490A-BD03-073263767D49}" type="presOf" srcId="{9007ACA0-4611-4509-9FA3-F6DDBAFC1BB9}" destId="{1E130BA7-6B9D-403E-A67C-563052D16A4B}" srcOrd="0" destOrd="0" presId="urn:microsoft.com/office/officeart/2005/8/layout/hProcess9"/>
    <dgm:cxn modelId="{2AA73B7B-1EFF-4171-91FB-A353F143DA4E}" srcId="{9F438FBE-E2D5-4925-A36A-9484E08AC1C6}" destId="{FDEFBE09-7BCC-4D34-8DF5-6C3795A0F046}" srcOrd="2" destOrd="0" parTransId="{E3A9F51F-70F8-4C41-81C6-3FA89C622B94}" sibTransId="{718FC3CB-0EE7-4759-AF0F-D19652906EAD}"/>
    <dgm:cxn modelId="{2B68B27E-1CAC-4F21-9F90-5205BC905301}" type="presOf" srcId="{0098C306-F08C-4C3B-9D60-2F9D95D6BC7B}" destId="{A63DA4DE-059B-4678-80FD-EBDA0EB35811}" srcOrd="0" destOrd="0" presId="urn:microsoft.com/office/officeart/2005/8/layout/hProcess9"/>
    <dgm:cxn modelId="{76909783-5013-49C5-A549-A5B14AA5AB7B}" type="presOf" srcId="{FDEFBE09-7BCC-4D34-8DF5-6C3795A0F046}" destId="{E863C69F-1766-4A6A-A87B-3CC34E74F5BB}" srcOrd="0" destOrd="0" presId="urn:microsoft.com/office/officeart/2005/8/layout/hProcess9"/>
    <dgm:cxn modelId="{920560B7-A532-45D0-8DE2-49DC188B9C21}" srcId="{9F438FBE-E2D5-4925-A36A-9484E08AC1C6}" destId="{0098C306-F08C-4C3B-9D60-2F9D95D6BC7B}" srcOrd="4" destOrd="0" parTransId="{01AD1B34-C870-4FC0-A0E9-CB6A25D64EA0}" sibTransId="{8D9DEB56-2107-4EBC-B7B6-1AF80D936938}"/>
    <dgm:cxn modelId="{938BE5BA-1B74-4C21-801B-05A5E3AA5B55}" type="presOf" srcId="{499DF208-C65E-4644-A939-EFDE9BEA4FD9}" destId="{66C24B9B-47DD-4070-805F-572A16FF121D}" srcOrd="0" destOrd="0" presId="urn:microsoft.com/office/officeart/2005/8/layout/hProcess9"/>
    <dgm:cxn modelId="{6C1951C4-C465-4813-A135-7C1D9860B4AC}" srcId="{9F438FBE-E2D5-4925-A36A-9484E08AC1C6}" destId="{62E7257E-2F52-400A-B748-30DB529539BD}" srcOrd="1" destOrd="0" parTransId="{6E52C06B-3E95-4E82-8DFC-0432C7C308EB}" sibTransId="{B0A3FB8E-0F68-4624-A3CA-195D92FB6A4B}"/>
    <dgm:cxn modelId="{76A8C426-2A7B-459C-A1C9-9A7B1684F580}" type="presParOf" srcId="{E651391B-1B1A-4B3A-84A5-8CC63BF2BCFA}" destId="{C6B625DD-ECAA-4550-A0A1-4E0ACE0916A7}" srcOrd="0" destOrd="0" presId="urn:microsoft.com/office/officeart/2005/8/layout/hProcess9"/>
    <dgm:cxn modelId="{EB6941FE-793C-4079-AFD0-57EB759CC7CC}" type="presParOf" srcId="{E651391B-1B1A-4B3A-84A5-8CC63BF2BCFA}" destId="{F4E5EAAA-0DF8-422E-84D3-4C11243F3E47}" srcOrd="1" destOrd="0" presId="urn:microsoft.com/office/officeart/2005/8/layout/hProcess9"/>
    <dgm:cxn modelId="{630D2DFA-161E-4513-B4F2-683323AD9F72}" type="presParOf" srcId="{F4E5EAAA-0DF8-422E-84D3-4C11243F3E47}" destId="{66C24B9B-47DD-4070-805F-572A16FF121D}" srcOrd="0" destOrd="0" presId="urn:microsoft.com/office/officeart/2005/8/layout/hProcess9"/>
    <dgm:cxn modelId="{D96EDD3C-FAE8-4072-9852-1DC6CF466E90}" type="presParOf" srcId="{F4E5EAAA-0DF8-422E-84D3-4C11243F3E47}" destId="{E1B1A57C-AC57-49C4-8CA5-B18F22C08E38}" srcOrd="1" destOrd="0" presId="urn:microsoft.com/office/officeart/2005/8/layout/hProcess9"/>
    <dgm:cxn modelId="{EE54D434-8358-48CB-8BC4-1D086F70EEED}" type="presParOf" srcId="{F4E5EAAA-0DF8-422E-84D3-4C11243F3E47}" destId="{A4F87392-709B-44CA-B414-E1175B3D0384}" srcOrd="2" destOrd="0" presId="urn:microsoft.com/office/officeart/2005/8/layout/hProcess9"/>
    <dgm:cxn modelId="{BED8F96C-F6FE-4512-A4C3-1D925FC4EB2C}" type="presParOf" srcId="{F4E5EAAA-0DF8-422E-84D3-4C11243F3E47}" destId="{05DC44E2-7C88-47C6-BD4F-66F0FD03E31F}" srcOrd="3" destOrd="0" presId="urn:microsoft.com/office/officeart/2005/8/layout/hProcess9"/>
    <dgm:cxn modelId="{85820ED9-43F8-4D10-97E6-222DE89DCF21}" type="presParOf" srcId="{F4E5EAAA-0DF8-422E-84D3-4C11243F3E47}" destId="{E863C69F-1766-4A6A-A87B-3CC34E74F5BB}" srcOrd="4" destOrd="0" presId="urn:microsoft.com/office/officeart/2005/8/layout/hProcess9"/>
    <dgm:cxn modelId="{BB08366B-1A44-46AE-BD7B-1F1CE3C29F2C}" type="presParOf" srcId="{F4E5EAAA-0DF8-422E-84D3-4C11243F3E47}" destId="{D56B94F8-4676-452B-A6DF-67BE2CC5646F}" srcOrd="5" destOrd="0" presId="urn:microsoft.com/office/officeart/2005/8/layout/hProcess9"/>
    <dgm:cxn modelId="{3747D8E5-3C6D-44D3-AA00-747090DB2E83}" type="presParOf" srcId="{F4E5EAAA-0DF8-422E-84D3-4C11243F3E47}" destId="{1E130BA7-6B9D-403E-A67C-563052D16A4B}" srcOrd="6" destOrd="0" presId="urn:microsoft.com/office/officeart/2005/8/layout/hProcess9"/>
    <dgm:cxn modelId="{904E5A2E-9A31-46D5-B828-66F20BA967CB}" type="presParOf" srcId="{F4E5EAAA-0DF8-422E-84D3-4C11243F3E47}" destId="{1C1DE562-3CFB-4449-8C7E-E2D95A306568}" srcOrd="7" destOrd="0" presId="urn:microsoft.com/office/officeart/2005/8/layout/hProcess9"/>
    <dgm:cxn modelId="{CAE402C8-2461-489B-A8BE-CB14F99B21AC}" type="presParOf" srcId="{F4E5EAAA-0DF8-422E-84D3-4C11243F3E47}" destId="{A63DA4DE-059B-4678-80FD-EBDA0EB3581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25DD-ECAA-4550-A0A1-4E0ACE0916A7}">
      <dsp:nvSpPr>
        <dsp:cNvPr id="0" name=""/>
        <dsp:cNvSpPr/>
      </dsp:nvSpPr>
      <dsp:spPr>
        <a:xfrm>
          <a:off x="758462" y="0"/>
          <a:ext cx="8595903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4B9B-47DD-4070-805F-572A16FF121D}">
      <dsp:nvSpPr>
        <dsp:cNvPr id="0" name=""/>
        <dsp:cNvSpPr/>
      </dsp:nvSpPr>
      <dsp:spPr>
        <a:xfrm>
          <a:off x="4444" y="1625600"/>
          <a:ext cx="194306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Onderzoeken </a:t>
          </a:r>
        </a:p>
      </dsp:txBody>
      <dsp:txXfrm>
        <a:off x="99297" y="1720453"/>
        <a:ext cx="1753359" cy="1977760"/>
      </dsp:txXfrm>
    </dsp:sp>
    <dsp:sp modelId="{A4F87392-709B-44CA-B414-E1175B3D0384}">
      <dsp:nvSpPr>
        <dsp:cNvPr id="0" name=""/>
        <dsp:cNvSpPr/>
      </dsp:nvSpPr>
      <dsp:spPr>
        <a:xfrm>
          <a:off x="2044662" y="1625600"/>
          <a:ext cx="194306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Brainstormen</a:t>
          </a:r>
        </a:p>
      </dsp:txBody>
      <dsp:txXfrm>
        <a:off x="2139515" y="1720453"/>
        <a:ext cx="1753359" cy="1977760"/>
      </dsp:txXfrm>
    </dsp:sp>
    <dsp:sp modelId="{E863C69F-1766-4A6A-A87B-3CC34E74F5BB}">
      <dsp:nvSpPr>
        <dsp:cNvPr id="0" name=""/>
        <dsp:cNvSpPr/>
      </dsp:nvSpPr>
      <dsp:spPr>
        <a:xfrm>
          <a:off x="4084881" y="1625600"/>
          <a:ext cx="194306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Keuzes maken en ontwerpen</a:t>
          </a:r>
        </a:p>
      </dsp:txBody>
      <dsp:txXfrm>
        <a:off x="4179734" y="1720453"/>
        <a:ext cx="1753359" cy="1977760"/>
      </dsp:txXfrm>
    </dsp:sp>
    <dsp:sp modelId="{1E130BA7-6B9D-403E-A67C-563052D16A4B}">
      <dsp:nvSpPr>
        <dsp:cNvPr id="0" name=""/>
        <dsp:cNvSpPr/>
      </dsp:nvSpPr>
      <dsp:spPr>
        <a:xfrm>
          <a:off x="6125099" y="1625600"/>
          <a:ext cx="194306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Bouwen en schrijven</a:t>
          </a:r>
        </a:p>
      </dsp:txBody>
      <dsp:txXfrm>
        <a:off x="6219952" y="1720453"/>
        <a:ext cx="1753359" cy="1977760"/>
      </dsp:txXfrm>
    </dsp:sp>
    <dsp:sp modelId="{A63DA4DE-059B-4678-80FD-EBDA0EB35811}">
      <dsp:nvSpPr>
        <dsp:cNvPr id="0" name=""/>
        <dsp:cNvSpPr/>
      </dsp:nvSpPr>
      <dsp:spPr>
        <a:xfrm>
          <a:off x="8165318" y="1625600"/>
          <a:ext cx="1943065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Presenteren van het ontwerp</a:t>
          </a:r>
        </a:p>
      </dsp:txBody>
      <dsp:txXfrm>
        <a:off x="8260171" y="1720453"/>
        <a:ext cx="1753359" cy="197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31D9-A5A1-40E2-B0C2-126BCB0E95C6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0745-2EE1-4F4F-89E0-8942A9C92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9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DCA036-7584-4922-8586-D27143D5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E66D-2C39-4125-8AF3-537C50A9B782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D78A8D-7113-4B1E-BA95-8B20E9AA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BFDDC8-91C5-4B4C-BB1A-57FFAF98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9910-0118-41D0-B885-A5945F792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57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b.incijfers.nl/viewer/" TargetMode="External"/><Relationship Id="rId2" Type="http://schemas.openxmlformats.org/officeDocument/2006/relationships/hyperlink" Target="https://tilburg.incijfers.nl/dashboard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ozo.nl/" TargetMode="External"/><Relationship Id="rId4" Type="http://schemas.openxmlformats.org/officeDocument/2006/relationships/hyperlink" Target="https://www.cbs.n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790021" y="246850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Inrichting van een gebied </a:t>
            </a: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Doelgroepanalyse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Groen in de stad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Ontwerpen 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032961" y="1826743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  <a:endParaRPr lang="nl-NL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Deskresearch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Fieldresearch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Betrouwbaarheid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Validi</a:t>
            </a:r>
            <a:r>
              <a:rPr lang="nl-NL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teit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98351"/>
              </p:ext>
            </p:extLst>
          </p:nvPr>
        </p:nvGraphicFramePr>
        <p:xfrm>
          <a:off x="987932" y="6006621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2060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07250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07585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</a:rPr>
              <a:t>Kennistoets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Projectverslag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Presentatie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19071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Deskresearch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(Secundair onderzoek/ bronnenonderzoek)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125954" y="2327338"/>
          <a:ext cx="39051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1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Interne data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Verkooptransacties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Klantenservice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Administratie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nl-NL" sz="2800" noProof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8" descr="http://www.moroque.nl/wp/afbeeldingen/social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01" y="4143220"/>
            <a:ext cx="2081951" cy="18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stublieft, 25% korting op al uw Klok t/m 10 februari. : klokmem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12958" r="12135" b="13690"/>
          <a:stretch/>
        </p:blipFill>
        <p:spPr bwMode="auto">
          <a:xfrm rot="5400000">
            <a:off x="2900824" y="3096500"/>
            <a:ext cx="670193" cy="10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5345887" y="2327338"/>
            <a:ext cx="6846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b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Externe data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Centraal Bureau voor de Statistiek(CBS)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Kamer van Koophandel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Social</a:t>
            </a:r>
            <a:r>
              <a:rPr lang="nl-NL" sz="28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Media</a:t>
            </a:r>
          </a:p>
        </p:txBody>
      </p:sp>
      <p:pic>
        <p:nvPicPr>
          <p:cNvPr id="10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Deskresearch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(Secundair onderzoek/ bronnenonderzoek)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Voordelen</a:t>
                      </a: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Goedkoop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Snel beschikbaar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endParaRPr lang="nl-NL" sz="2800" b="0" kern="1200" noProof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r>
                        <a:rPr lang="nl-NL" sz="2800" b="1" kern="1200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Nadelen</a:t>
                      </a: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Gegevens vaak verouderd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Betrouwbaarheid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Incompleet/niet volledig toepasbaar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nl-NL" sz="2800" b="0" kern="1200" noProof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(Te) grote hoeveelheden data</a:t>
                      </a:r>
                      <a:endParaRPr lang="nl-NL" sz="2800" noProof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21" y="365125"/>
            <a:ext cx="1347558" cy="8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282365" y="1958370"/>
          <a:ext cx="10071435" cy="40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7419">
                <a:tc>
                  <a:txBody>
                    <a:bodyPr/>
                    <a:lstStyle/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Kwali</a:t>
                      </a:r>
                      <a:r>
                        <a:rPr lang="nl-NL" sz="32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</a:t>
                      </a:r>
                      <a:r>
                        <a:rPr lang="nl-NL" sz="3200" b="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marktonderzoek</a:t>
                      </a: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endParaRPr lang="nl-NL" sz="3200" b="0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buFont typeface="Wingdings" panose="05000000000000000000" pitchFamily="2" charset="2"/>
                        <a:buChar char="§"/>
                      </a:pPr>
                      <a:r>
                        <a:rPr lang="nl-NL" sz="3200" b="1" u="sng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Kwanti</a:t>
                      </a:r>
                      <a:r>
                        <a:rPr lang="nl-NL" sz="3200" b="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tatief marktonderzoek</a:t>
                      </a:r>
                      <a:endParaRPr lang="nl-NL" sz="32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 dirty="0"/>
              <a:t>Kwali</a:t>
            </a:r>
            <a:r>
              <a:rPr lang="nl-NL" sz="2800" dirty="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Kleinschalig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Meestal basis van kwantitatief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 dirty="0"/>
              <a:t>Onderzoek wordt in tekst uitgedrukt</a:t>
            </a:r>
          </a:p>
          <a:p>
            <a:pPr lvl="1"/>
            <a:endParaRPr lang="nl-NL" sz="28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71074" y="2245895"/>
            <a:ext cx="10860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b="1" u="sng"/>
              <a:t>Kwanti</a:t>
            </a:r>
            <a:r>
              <a:rPr lang="nl-NL" sz="2800"/>
              <a:t>tatief marktonderzoek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Grootschalig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800"/>
              <a:t>Onderzoek wordt in getallen uitgedrukt (statistische analyse)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/>
          </a:p>
          <a:p>
            <a:endParaRPr lang="nl-NL"/>
          </a:p>
        </p:txBody>
      </p:sp>
      <p:pic>
        <p:nvPicPr>
          <p:cNvPr id="6" name="Picture 2" descr="http://www.oostveen.net/images/HellevoetBevpirami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3" y="3743100"/>
            <a:ext cx="3974392" cy="23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0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Fieldresearch</a:t>
            </a:r>
            <a:r>
              <a:rPr lang="nl-NL"/>
              <a:t> </a:t>
            </a:r>
            <a:br>
              <a:rPr lang="nl-NL"/>
            </a:br>
            <a:r>
              <a:rPr lang="nl-NL"/>
              <a:t>(Primair onderzoek)</a:t>
            </a:r>
          </a:p>
        </p:txBody>
      </p:sp>
      <p:pic>
        <p:nvPicPr>
          <p:cNvPr id="5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79" y="286167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66537" y="1774656"/>
            <a:ext cx="108605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800" b="1"/>
              <a:t>Soorten fieldresearch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Observatie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Experiment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Enquête 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Persoonlijke-, schriftelijke-, telefonische enquête	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Online enquête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Panel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nl-NL" sz="2400"/>
              <a:t>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Gestructureerde, persoonlijke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Ongestructureerde, persoonlijk interview</a:t>
            </a:r>
          </a:p>
          <a:p>
            <a:pPr marL="2286000" lvl="4" indent="-457200">
              <a:buFont typeface="Wingdings" panose="05000000000000000000" pitchFamily="2" charset="2"/>
              <a:buChar char="§"/>
            </a:pPr>
            <a:r>
              <a:rPr lang="nl-NL" sz="2400"/>
              <a:t>Groepsinterview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nl-NL" sz="2800" b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7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18475"/>
            <a:ext cx="10515600" cy="1008667"/>
          </a:xfrm>
        </p:spPr>
        <p:txBody>
          <a:bodyPr>
            <a:normAutofit/>
          </a:bodyPr>
          <a:lstStyle/>
          <a:p>
            <a:r>
              <a:rPr lang="nl-NL" b="1" dirty="0"/>
              <a:t>Aan de slag</a:t>
            </a:r>
            <a:r>
              <a:rPr lang="nl-NL" dirty="0"/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66538" y="1774656"/>
            <a:ext cx="100911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Opdracht: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Bereid je voor op je fieldresearch. Doe je een enquête of interview, bereid dan minimaal 6 vragen voor (voor woensdag). Bij een experiment of observatie schrijf je het idee uit.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Stel jezelf de vraag: “Wat wil ik weten over mijn doelgroep?”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Geef </a:t>
            </a:r>
            <a:r>
              <a:rPr lang="nl-NL" sz="2800" b="1" dirty="0"/>
              <a:t>uiterlijk vandaag </a:t>
            </a:r>
            <a:r>
              <a:rPr lang="nl-NL" sz="2800" dirty="0"/>
              <a:t>bij Robbin aan welk soort fieldresearch jullie groepje gaat doen.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287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Betrouwbaarheid en validiteit</a:t>
            </a:r>
            <a:r>
              <a:rPr lang="nl-NL"/>
              <a:t>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66537" y="1774656"/>
            <a:ext cx="10860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000" b="1" dirty="0"/>
              <a:t>Betrouwbaarheid</a:t>
            </a:r>
          </a:p>
          <a:p>
            <a:pPr lvl="2"/>
            <a:r>
              <a:rPr lang="nl-NL" sz="2000" dirty="0"/>
              <a:t>Kloppen de uitkomsten en/of gebruik je het juiste meetinstrument</a:t>
            </a:r>
          </a:p>
          <a:p>
            <a:pPr lvl="2"/>
            <a:endParaRPr lang="nl-NL" sz="2000" b="1" dirty="0"/>
          </a:p>
          <a:p>
            <a:pPr lvl="2"/>
            <a:r>
              <a:rPr lang="nl-NL" sz="2000" dirty="0"/>
              <a:t>“Als ik hetzelfde nog een keer zo zou onderzoeken en de omstandigheden zijn niet veranderd, krijg ik dan dezelfde uitslag?”</a:t>
            </a:r>
            <a:endParaRPr lang="nl-NL" sz="2000" b="1" dirty="0"/>
          </a:p>
          <a:p>
            <a:pPr lvl="2"/>
            <a:endParaRPr lang="nl-NL" sz="2000" b="1" dirty="0"/>
          </a:p>
          <a:p>
            <a:r>
              <a:rPr lang="nl-NL" sz="1400" dirty="0"/>
              <a:t>	</a:t>
            </a:r>
            <a:r>
              <a:rPr lang="nl-NL" sz="2000" b="1" dirty="0"/>
              <a:t>Validiteit</a:t>
            </a:r>
          </a:p>
          <a:p>
            <a:r>
              <a:rPr lang="nl-NL" sz="2000" b="1" dirty="0"/>
              <a:t>	</a:t>
            </a:r>
            <a:r>
              <a:rPr lang="nl-NL" sz="2000" dirty="0"/>
              <a:t>Meet wat je wil weten?</a:t>
            </a:r>
          </a:p>
          <a:p>
            <a:endParaRPr lang="nl-NL" sz="2000" b="1" dirty="0"/>
          </a:p>
          <a:p>
            <a:r>
              <a:rPr lang="nl-NL" sz="2000" dirty="0"/>
              <a:t>	“Geven de resultaten uit mijn onderzoek antwoord op hetgeen wat ik wil 	onderzoeken?”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2349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Betrouwbaarheid en validiteit</a:t>
            </a:r>
            <a:r>
              <a:rPr lang="nl-NL"/>
              <a:t> </a:t>
            </a:r>
          </a:p>
        </p:txBody>
      </p:sp>
      <p:pic>
        <p:nvPicPr>
          <p:cNvPr id="1026" name="Picture 2" descr="Betrouwbaarheid en validiteit « Petersnijder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80" y="1690688"/>
            <a:ext cx="7691639" cy="31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066799" y="1076587"/>
            <a:ext cx="86522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Deskresearch BSO </a:t>
            </a:r>
            <a:r>
              <a:rPr lang="nl-NL" sz="4400" b="1" dirty="0" err="1">
                <a:latin typeface="+mj-lt"/>
                <a:ea typeface="+mj-ea"/>
                <a:cs typeface="+mj-cs"/>
              </a:rPr>
              <a:t>Monopole</a:t>
            </a:r>
            <a:r>
              <a:rPr lang="nl-NL" sz="4400" b="1" dirty="0">
                <a:latin typeface="+mj-lt"/>
                <a:ea typeface="+mj-ea"/>
                <a:cs typeface="+mj-cs"/>
              </a:rPr>
              <a:t> (Harmoniepark)</a:t>
            </a:r>
            <a:r>
              <a:rPr lang="en-US" sz="4400" b="1" dirty="0">
                <a:latin typeface="+mj-lt"/>
                <a:ea typeface="+mj-ea"/>
                <a:cs typeface="+mj-cs"/>
              </a:rPr>
              <a:t>	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	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</a:p>
        </p:txBody>
      </p:sp>
      <p:pic>
        <p:nvPicPr>
          <p:cNvPr id="1026" name="Picture 2" descr="CulTuur BSO Monopole in Tilburg Centrum | Kinderstad Tilburg">
            <a:extLst>
              <a:ext uri="{FF2B5EF4-FFF2-40B4-BE49-F238E27FC236}">
                <a16:creationId xmlns:a16="http://schemas.microsoft.com/office/drawing/2014/main" id="{058AD539-919E-D365-4AB5-9EBE939B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16" y="1799862"/>
            <a:ext cx="4614224" cy="33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8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 dirty="0"/>
              <a:t>Terugblik vorige week</a:t>
            </a:r>
          </a:p>
          <a:p>
            <a:r>
              <a:rPr lang="nl-NL" dirty="0"/>
              <a:t>Intro LA 2 ‘Marktonderzoek’</a:t>
            </a:r>
          </a:p>
          <a:p>
            <a:r>
              <a:rPr lang="nl-NL" dirty="0"/>
              <a:t>Deskresearch</a:t>
            </a:r>
          </a:p>
          <a:p>
            <a:r>
              <a:rPr lang="nl-NL" dirty="0"/>
              <a:t>Fieldresearch</a:t>
            </a:r>
          </a:p>
        </p:txBody>
      </p:sp>
      <p:pic>
        <p:nvPicPr>
          <p:cNvPr id="4" name="Picture 2" descr="Plan Transparent Png - Planning Icon Png, Png Download - kindpng">
            <a:extLst>
              <a:ext uri="{FF2B5EF4-FFF2-40B4-BE49-F238E27FC236}">
                <a16:creationId xmlns:a16="http://schemas.microsoft.com/office/drawing/2014/main" id="{229A85DB-E381-17C0-FCBD-2111862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65" y="1277374"/>
            <a:ext cx="3483559" cy="36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5377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Doelgroepanalyse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Lokaal Adverteren | Adverteer lokaal en bereik jouw relevan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01" y="2992582"/>
            <a:ext cx="3107932" cy="31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lTuur BSO Monopole in Tilburg Centrum | Kinderstad Tilburg">
            <a:extLst>
              <a:ext uri="{FF2B5EF4-FFF2-40B4-BE49-F238E27FC236}">
                <a16:creationId xmlns:a16="http://schemas.microsoft.com/office/drawing/2014/main" id="{5B941F5E-40CD-F8D7-33AC-C919D9C1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54" y="2688904"/>
            <a:ext cx="2785849" cy="20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10ED49-89BD-2375-DBC8-1950C698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47" y="2013854"/>
            <a:ext cx="3481353" cy="23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8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data kan je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26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Demografische gegevens </a:t>
            </a:r>
            <a:r>
              <a:rPr lang="nl-NL" sz="32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voor Tilburg, wijk en doelgroep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2373959" y="3376010"/>
          <a:ext cx="7478700" cy="19732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39350">
                  <a:extLst>
                    <a:ext uri="{9D8B030D-6E8A-4147-A177-3AD203B41FA5}">
                      <a16:colId xmlns:a16="http://schemas.microsoft.com/office/drawing/2014/main" val="1696967166"/>
                    </a:ext>
                  </a:extLst>
                </a:gridCol>
                <a:gridCol w="3739350">
                  <a:extLst>
                    <a:ext uri="{9D8B030D-6E8A-4147-A177-3AD203B41FA5}">
                      <a16:colId xmlns:a16="http://schemas.microsoft.com/office/drawing/2014/main" val="1720692009"/>
                    </a:ext>
                  </a:extLst>
                </a:gridCol>
              </a:tblGrid>
              <a:tr h="197323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Inwonersaantal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Geslacht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Leeftijd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/>
                        <a:t>Inkomen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Herkomst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Burgerlijke staat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Opleiding</a:t>
                      </a:r>
                    </a:p>
                    <a:p>
                      <a:pPr marL="457200" indent="-457200">
                        <a:buFont typeface="+mj-lt"/>
                        <a:buAutoNum type="arabicPeriod" startAt="5"/>
                      </a:pPr>
                      <a:r>
                        <a:rPr lang="nl-NL" sz="2800"/>
                        <a:t>Gezinssamenstelling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5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Wat voor data kan je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52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FF0000"/>
                </a:solidFill>
                <a:latin typeface="Agency FB" panose="020B0503020202020204" pitchFamily="34" charset="0"/>
              </a:rPr>
              <a:t>Fysieke en sociale gegevens </a:t>
            </a:r>
            <a:r>
              <a:rPr lang="nl-NL" sz="320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voor Tilburg, wijk en doelgroep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3475755" y="3454387"/>
          <a:ext cx="3739350" cy="197323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39350">
                  <a:extLst>
                    <a:ext uri="{9D8B030D-6E8A-4147-A177-3AD203B41FA5}">
                      <a16:colId xmlns:a16="http://schemas.microsoft.com/office/drawing/2014/main" val="1696967166"/>
                    </a:ext>
                  </a:extLst>
                </a:gridCol>
              </a:tblGrid>
              <a:tr h="197323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="1" kern="1200">
                          <a:solidFill>
                            <a:schemeClr val="lt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Leefbaarheid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>
                          <a:latin typeface="Agency FB" panose="020B0503020202020204" pitchFamily="34" charset="0"/>
                        </a:rPr>
                        <a:t>Sociale</a:t>
                      </a:r>
                      <a:r>
                        <a:rPr lang="nl-NL" sz="2800" baseline="0">
                          <a:latin typeface="Agency FB" panose="020B0503020202020204" pitchFamily="34" charset="0"/>
                        </a:rPr>
                        <a:t> veiligheid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aseline="0">
                          <a:latin typeface="Agency FB" panose="020B0503020202020204" pitchFamily="34" charset="0"/>
                        </a:rPr>
                        <a:t>Overlast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nl-NL" sz="2800" baseline="0">
                          <a:latin typeface="Agency FB" panose="020B0503020202020204" pitchFamily="34" charset="0"/>
                        </a:rPr>
                        <a:t>…</a:t>
                      </a:r>
                      <a:endParaRPr lang="nl-NL" sz="28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5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120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Interessante websites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Waar kan je data vinden voor deskresearch?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38200" y="2503003"/>
            <a:ext cx="85972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Tilburg in cijfers: 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2"/>
              </a:rPr>
              <a:t>https://tilburg.incijfers.nl/dashboard/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Stadsmonitor: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3"/>
              </a:rPr>
              <a:t>https://tb.incijfers.nl/viewer/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Centraal Bureau voor de Statistiek: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4"/>
              </a:rPr>
              <a:t>https://www.cbs.nl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err="1">
                <a:solidFill>
                  <a:srgbClr val="0070C0"/>
                </a:solidFill>
                <a:latin typeface="Agency FB" panose="020B0503020202020204" pitchFamily="34" charset="0"/>
              </a:rPr>
              <a:t>Oozo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: 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  <a:hlinkClick r:id="rId5"/>
              </a:rPr>
              <a:t>https://www.oozo.nl</a:t>
            </a:r>
            <a:r>
              <a:rPr lang="nl-NL" sz="3200" b="1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871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Wensen van de doelgroep?</a:t>
            </a:r>
            <a:endParaRPr lang="en-US" sz="280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Hoe verwerk je de data?</a:t>
            </a:r>
            <a:endParaRPr lang="nl-NL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4" descr="https://c.s-microsoft.com/nl-nl/CMSImages/Image_PictureOfData_713x389.png?version=8b515ddf-a7c3-41d3-672a-b3615f617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32" y="2795391"/>
            <a:ext cx="5539100" cy="30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7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Inwoners </a:t>
            </a:r>
            <a:r>
              <a:rPr lang="nl-NL" sz="3600" b="1" i="1">
                <a:solidFill>
                  <a:schemeClr val="tx2">
                    <a:lumMod val="75000"/>
                  </a:schemeClr>
                </a:solidFill>
                <a:latin typeface="+mj-lt"/>
              </a:rPr>
              <a:t>De Blaak</a:t>
            </a:r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 als voorbeeld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6" y="2587130"/>
            <a:ext cx="6172567" cy="287489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470910" y="5388968"/>
            <a:ext cx="9014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1400">
                <a:solidFill>
                  <a:schemeClr val="tx2">
                    <a:lumMod val="75000"/>
                  </a:schemeClr>
                </a:solidFill>
                <a:latin typeface="+mj-lt"/>
              </a:rPr>
              <a:t>Bron: www.cbs.nl</a:t>
            </a:r>
            <a:endParaRPr lang="nl-NL" sz="105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01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chemeClr val="tx2">
                    <a:lumMod val="75000"/>
                  </a:schemeClr>
                </a:solidFill>
                <a:latin typeface="+mj-lt"/>
              </a:rPr>
              <a:t>Cirkeldiagram</a:t>
            </a:r>
            <a:endParaRPr lang="nl-NL" sz="2400" b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56" y="1690689"/>
            <a:ext cx="7207530" cy="42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>
                <a:latin typeface="+mj-lt"/>
                <a:ea typeface="+mj-ea"/>
                <a:cs typeface="+mj-cs"/>
              </a:rPr>
              <a:t>Presentatietechnieken</a:t>
            </a:r>
            <a:endParaRPr lang="en-US" sz="2800"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Staafdiagram</a:t>
            </a:r>
            <a:endParaRPr lang="nl-NL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/>
        </p:nvGraphicFramePr>
        <p:xfrm>
          <a:off x="3795853" y="1690689"/>
          <a:ext cx="7337368" cy="410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29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Opdracht</a:t>
            </a:r>
            <a:endParaRPr lang="en-US" sz="2800" dirty="0">
              <a:solidFill>
                <a:srgbClr val="FFC000"/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38200" y="1690689"/>
            <a:ext cx="9014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Onderzoek minimaal 8 demografische gegevens van Tilburg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Onderzoek minimaal 8 demografische gegevens van twee aangrenzende wijken aan de BSO. 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Wat kan je vinden over de leefbaarheid in de gekozen wijken? </a:t>
            </a:r>
            <a:r>
              <a:rPr lang="nl-NL" sz="2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Tip: gebruik de website van Stadsmonitor Tilburg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Wat voor eerste conclusies kan je trekken uit het onderzoek van vraag a, b en c?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Stuur de uitgewerkte conclusies naar Robbin </a:t>
            </a:r>
            <a:r>
              <a:rPr lang="nl-NL" sz="2400" b="1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(uiterlijk volgende week woensdag)</a:t>
            </a:r>
          </a:p>
          <a:p>
            <a:pPr algn="just"/>
            <a:endParaRPr lang="nl-NL" sz="2400" b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nl-NL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Vragen/uitwerking fieldresearch moet vóór woensdag, opdracht deskresearch op woensdag aangeleverd worden.</a:t>
            </a:r>
            <a:endParaRPr lang="nl-NL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4883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ninanmarshall.nl/wp-content/uploads/2013/04/doelen-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68" y="3994684"/>
            <a:ext cx="2474221" cy="19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838200" y="462877"/>
            <a:ext cx="71399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>
                <a:latin typeface="+mj-lt"/>
                <a:ea typeface="+mj-ea"/>
                <a:cs typeface="+mj-cs"/>
              </a:rPr>
              <a:t>Afsluiten</a:t>
            </a:r>
            <a:endParaRPr lang="en-US" sz="2800" dirty="0">
              <a:latin typeface="Agency FB" pitchFamily="34" charset="0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355557" y="1739569"/>
            <a:ext cx="945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Leerdoelen</a:t>
            </a:r>
          </a:p>
          <a:p>
            <a:endParaRPr lang="nl-NL" sz="16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benoemen wat de wensen zijn van de opdrachtgever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benoemen wat de wensen zijn van de doelgroep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relevante externe data verzamelen en analyseren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deskresearch toepassen op je projectopdracht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Je kan de resultaten van het deskresearch presenteren in tabellen en grafieken.</a:t>
            </a:r>
          </a:p>
          <a:p>
            <a:endParaRPr lang="nl-NL" sz="24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1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Na deze les:</a:t>
            </a:r>
          </a:p>
          <a:p>
            <a:r>
              <a:rPr lang="nl-NL" dirty="0"/>
              <a:t>Je kan benoemen wat de wensen zijn van de opdrachtgever</a:t>
            </a:r>
          </a:p>
          <a:p>
            <a:r>
              <a:rPr lang="nl-NL" dirty="0"/>
              <a:t>Je kan benoemen wat de wensen zijn van de doelgroep</a:t>
            </a:r>
          </a:p>
          <a:p>
            <a:r>
              <a:rPr lang="nl-NL" dirty="0"/>
              <a:t>Je kan relevante externe data verzamelen en analyseren </a:t>
            </a:r>
          </a:p>
          <a:p>
            <a:r>
              <a:rPr lang="nl-NL" dirty="0"/>
              <a:t>Je kan deskresearch toepassen op je projectopdracht</a:t>
            </a:r>
          </a:p>
          <a:p>
            <a:r>
              <a:rPr lang="nl-NL" dirty="0"/>
              <a:t>Je kan de resultaten van het deskresearch presenteren in tabellen en grafieken.</a:t>
            </a:r>
          </a:p>
        </p:txBody>
      </p:sp>
    </p:spTree>
    <p:extLst>
      <p:ext uri="{BB962C8B-B14F-4D97-AF65-F5344CB8AC3E}">
        <p14:creationId xmlns:p14="http://schemas.microsoft.com/office/powerpoint/2010/main" val="213000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C0294-1AB5-4C40-936F-1851C366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07" y="16411"/>
            <a:ext cx="10515600" cy="1325563"/>
          </a:xfrm>
        </p:spPr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19E2B5-57D3-4B93-B9D6-66A19555D9A2}"/>
              </a:ext>
            </a:extLst>
          </p:cNvPr>
          <p:cNvSpPr txBox="1"/>
          <p:nvPr/>
        </p:nvSpPr>
        <p:spPr>
          <a:xfrm>
            <a:off x="426307" y="967072"/>
            <a:ext cx="11003693" cy="541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 met Yuverta MBO Tilburg wil Ron Ansens, de directeur van BSO </a:t>
            </a:r>
            <a:r>
              <a:rPr lang="nl-NL" sz="16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Monopole</a:t>
            </a:r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ontwerpen voor het stadspark aanleveren bij de gemeente Tilburg waarbij het vergroten van de leefbaarheid en de biodiversiteit centraal moet staan. De ontwerpen zijn onderverdeeld in verschillende thema’s; lifestyle, circulaire economie, vrijetijd, water &amp; energie en stad &amp; wijk.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Circulaire economie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in het gebied in én rondom de BSO zichtbaarheid  gegeven worden aan afvalstromen en reststromen.  </a:t>
            </a: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Lifestyle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je het gebied in én rondom de BSO zo inrichten dat je de zowel de BSO-</a:t>
            </a:r>
            <a:r>
              <a:rPr lang="nl-NL" sz="1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de wijkbewoners aantrekkelijk en gezond laat consumeren en recreëren.</a:t>
            </a: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 &amp; wijk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kun je het park en de directe omgeving rond het park zo herinrichten dat het de buurtbewoners en BSO-</a:t>
            </a:r>
            <a:r>
              <a:rPr lang="nl-NL" sz="1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verbindt en dat de buurtbewoners minder last ervaren van (o.a. het verkeer van) de BSO?  </a:t>
            </a: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Vrijetijd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kan in het gebied in én rondom de BSO meer ruimte komen voor kleinschalige activiteiten voor buurtbewoners, BSO-</a:t>
            </a:r>
            <a:r>
              <a:rPr lang="nl-NL" sz="1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kids</a:t>
            </a:r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hun gasten?   </a:t>
            </a: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&amp; Energie </a:t>
            </a:r>
            <a:endParaRPr lang="nl-NL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BSO zoekt voor het gedeelte in het park waar de kinderen veel spelen een creatieve oplossing voor het grote aanbod van (regen-) water.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85E4649-724B-7898-FAE2-D088E07BEC82}"/>
              </a:ext>
            </a:extLst>
          </p:cNvPr>
          <p:cNvSpPr txBox="1"/>
          <p:nvPr/>
        </p:nvSpPr>
        <p:spPr bwMode="auto">
          <a:xfrm>
            <a:off x="6934703" y="0"/>
            <a:ext cx="5038060" cy="124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Vorige </a:t>
            </a:r>
            <a:r>
              <a:rPr lang="nl-NL" sz="40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week:</a:t>
            </a:r>
            <a:r>
              <a:rPr lang="nl-NL" sz="4400" b="1" kern="1200" dirty="0">
                <a:latin typeface="+mj-lt"/>
                <a:ea typeface="+mj-ea"/>
                <a:cs typeface="+mj-cs"/>
              </a:rPr>
              <a:t>	</a:t>
            </a:r>
            <a:r>
              <a:rPr lang="nl-NL" sz="4400" kern="1200" dirty="0">
                <a:latin typeface="+mj-lt"/>
                <a:ea typeface="+mj-ea"/>
                <a:cs typeface="+mj-cs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40280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FB187-5FF3-4FF9-9604-7E1C8716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gaan we dat doen?!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A87BD9-2E78-440B-8567-5B7E19ACC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953918"/>
              </p:ext>
            </p:extLst>
          </p:nvPr>
        </p:nvGraphicFramePr>
        <p:xfrm>
          <a:off x="1023258" y="1074208"/>
          <a:ext cx="101128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1">
            <a:extLst>
              <a:ext uri="{FF2B5EF4-FFF2-40B4-BE49-F238E27FC236}">
                <a16:creationId xmlns:a16="http://schemas.microsoft.com/office/drawing/2014/main" id="{14482622-691C-EF14-74F8-5E75C58F67E2}"/>
              </a:ext>
            </a:extLst>
          </p:cNvPr>
          <p:cNvSpPr txBox="1"/>
          <p:nvPr/>
        </p:nvSpPr>
        <p:spPr bwMode="auto">
          <a:xfrm>
            <a:off x="6934703" y="0"/>
            <a:ext cx="5038060" cy="124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4000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Vorige </a:t>
            </a:r>
            <a:r>
              <a:rPr lang="nl-NL" sz="40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week:</a:t>
            </a:r>
            <a:r>
              <a:rPr lang="nl-NL" sz="4400" b="1" kern="1200" dirty="0">
                <a:latin typeface="+mj-lt"/>
                <a:ea typeface="+mj-ea"/>
                <a:cs typeface="+mj-cs"/>
              </a:rPr>
              <a:t>	</a:t>
            </a:r>
            <a:r>
              <a:rPr lang="nl-NL" sz="4400" kern="1200" dirty="0">
                <a:latin typeface="+mj-lt"/>
                <a:ea typeface="+mj-ea"/>
                <a:cs typeface="+mj-cs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91286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4BB7D-B0F9-972F-69A5-E455B5A0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IBS Inrichting van een gebied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041279-58D5-8C5F-E5EC-A07FB82F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75" y="1467293"/>
            <a:ext cx="4633349" cy="44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76674A8-CA4C-5047-DC4A-281A1E48ED3A}"/>
              </a:ext>
            </a:extLst>
          </p:cNvPr>
          <p:cNvSpPr/>
          <p:nvPr/>
        </p:nvSpPr>
        <p:spPr>
          <a:xfrm>
            <a:off x="838200" y="2731462"/>
            <a:ext cx="671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/>
              <a:t>LA 2 Marktonderzoek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221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A78D92C8-7B2A-BEE8-B453-1EB17802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98" y="717376"/>
            <a:ext cx="5376974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 resultaten van een marktonderzoek verwerken 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E9A1A93-550E-41CB-565D-A138E071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1852168"/>
            <a:ext cx="5380618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verslag dat bestaat uit 2 onderdelen: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Excel verslag waarin je de doelgroep van de opdrachtgever analyseert en grafisch presenteert.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aanbeveling op basis van de 4C’s. 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 het verslag komt het volgende aan bod: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Deskresearch met daarin minimaal 8 demografische gegevens (zie PowerPoint “Deskresearch Spoorzone”). Verwerk ze in een diagram.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beschrijving van de 4C’s voor het gebied de Spoorzone.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aanbeveling voor de opdrachtgever op basis van de externe data, dit wederom m.b.v. de 4C’s.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5DA9D509-9309-ADE3-16F5-D682E761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46" y="441995"/>
            <a:ext cx="4044241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2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</a:t>
            </a:r>
            <a:r>
              <a:rPr lang="nl-NL" sz="1200">
                <a:latin typeface="+mj-lt"/>
                <a:ea typeface="Calibri" pitchFamily="34" charset="0"/>
                <a:cs typeface="Arial" panose="020B0604020202020204" pitchFamily="34" charset="0"/>
              </a:rPr>
              <a:t>groepje feedbackfriends </a:t>
            </a: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Intro LA = vrijdag 20 mei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Deadline = vrijdag 3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Feedbackfriends = vrijdag 10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6B505B6-87F3-1A7D-0B7E-6351735D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340" y="3061883"/>
            <a:ext cx="4044241" cy="576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Marktonderzoek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Deskresearch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E4DCCE1-7A2A-F30A-7440-CC510BA5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570" y="3928011"/>
            <a:ext cx="4044241" cy="53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PowerPoint van lessen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Websites uit de PPT “Deskresearch Spoorzone”</a:t>
            </a:r>
          </a:p>
        </p:txBody>
      </p:sp>
      <p:sp>
        <p:nvSpPr>
          <p:cNvPr id="23" name="Tekstvak 23">
            <a:extLst>
              <a:ext uri="{FF2B5EF4-FFF2-40B4-BE49-F238E27FC236}">
                <a16:creationId xmlns:a16="http://schemas.microsoft.com/office/drawing/2014/main" id="{BD698435-1FDB-1667-6B53-2549AE7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54" y="147025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2122 IRG LA2 Marktonderzoek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2839E4-1FAF-C57C-760C-B32111B0C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617740" y="703605"/>
            <a:ext cx="365691" cy="50385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1178801-B41C-75FB-8D68-EC1F5954B3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68" y="1852168"/>
            <a:ext cx="336563" cy="41072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F5510FA-8E72-76DF-6170-F9E8BC45F1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107" y="4279622"/>
            <a:ext cx="363900" cy="56891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F326EBD-A3F6-D6B2-77DA-83C683B252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247" y="703605"/>
            <a:ext cx="447500" cy="30511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5DB1907-E7CF-AA55-2083-7AEDF4AEBB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400" y="4024133"/>
            <a:ext cx="426075" cy="41407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5F0F786-067C-7562-4071-297FA8776E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050" t="33024" r="61669" b="30375"/>
          <a:stretch/>
        </p:blipFill>
        <p:spPr>
          <a:xfrm>
            <a:off x="6868251" y="3064522"/>
            <a:ext cx="396240" cy="383141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C76135A0-1DA1-3DCC-D59F-FF69EFBE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4279622"/>
            <a:ext cx="5380618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Leerpad	</a:t>
            </a:r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Gebruik voor je deskresearch o.a. de websites uit de PPT “Deskresearch Spoorzone”.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Onderzoek het gebied van jullie groep op minimaal 8 demografische gegevens (zie PPT).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Verwerk de gegevens in Excel met bijpassende diagrammen.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Beschrijf de 4C’s van de Spoorzone op dit moment.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Schrijf een aanbeveling m.b.v. de 4C’s en jullie externe data voor de opdrachtgever.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Zorg voor een overzichtelijk Excel verslag waarin alle eerder genoemde punten aan bod komen.</a:t>
            </a:r>
          </a:p>
        </p:txBody>
      </p:sp>
      <p:pic>
        <p:nvPicPr>
          <p:cNvPr id="31" name="Afbeelding 2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39E5154F-DA9F-66D9-054A-E8674E129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783" y="4565104"/>
            <a:ext cx="1581597" cy="150719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3F728EBB-431E-EA55-C38E-C0FC549FFDE2}"/>
              </a:ext>
            </a:extLst>
          </p:cNvPr>
          <p:cNvSpPr txBox="1"/>
          <p:nvPr/>
        </p:nvSpPr>
        <p:spPr>
          <a:xfrm>
            <a:off x="8976320" y="4686669"/>
            <a:ext cx="30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adviseren jullie de opdrachtgever op het gebied van marketing? </a:t>
            </a:r>
          </a:p>
        </p:txBody>
      </p:sp>
    </p:spTree>
    <p:extLst>
      <p:ext uri="{BB962C8B-B14F-4D97-AF65-F5344CB8AC3E}">
        <p14:creationId xmlns:p14="http://schemas.microsoft.com/office/powerpoint/2010/main" val="183278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A78D92C8-7B2A-BEE8-B453-1EB17802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98" y="1095627"/>
            <a:ext cx="5376974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 resultaten van een marktonderzoek verwerken </a:t>
            </a:r>
          </a:p>
        </p:txBody>
      </p:sp>
      <p:sp>
        <p:nvSpPr>
          <p:cNvPr id="23" name="Tekstvak 23">
            <a:extLst>
              <a:ext uri="{FF2B5EF4-FFF2-40B4-BE49-F238E27FC236}">
                <a16:creationId xmlns:a16="http://schemas.microsoft.com/office/drawing/2014/main" id="{BD698435-1FDB-1667-6B53-2549AE7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54" y="525276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2122 IRG LA2 Marktonderzoek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2839E4-1FAF-C57C-760C-B32111B0C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617740" y="1081856"/>
            <a:ext cx="365691" cy="503851"/>
          </a:xfrm>
          <a:prstGeom prst="rect">
            <a:avLst/>
          </a:prstGeom>
        </p:spPr>
      </p:pic>
      <p:pic>
        <p:nvPicPr>
          <p:cNvPr id="17" name="Picture 2" descr="8 manieren om branche- en marktonderzoek te doen | Ikgastarten">
            <a:extLst>
              <a:ext uri="{FF2B5EF4-FFF2-40B4-BE49-F238E27FC236}">
                <a16:creationId xmlns:a16="http://schemas.microsoft.com/office/drawing/2014/main" id="{3BE91C29-5710-1CF1-45CD-2E74ACE0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59" y="2867548"/>
            <a:ext cx="6974826" cy="28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6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Soorten marktonderzoek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2186"/>
          </a:xfrm>
        </p:spPr>
        <p:txBody>
          <a:bodyPr/>
          <a:lstStyle/>
          <a:p>
            <a:r>
              <a:rPr lang="nl-NL" dirty="0"/>
              <a:t>Deskresearch (Secundair onderzoek/ bronnenonderzoek)</a:t>
            </a:r>
          </a:p>
          <a:p>
            <a:pPr marL="457200" lvl="1" indent="0">
              <a:buNone/>
            </a:pPr>
            <a:r>
              <a:rPr lang="nl-NL" i="1" dirty="0"/>
              <a:t>Er wordt gebruik gemaakt van gegevens die binnen de onderneming (intern) of bij andere ondernemingen (extern) bekend zijn.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Marktonderzoek: hoe een documentair onderzoek uitvoer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9" y="2731084"/>
            <a:ext cx="1940104" cy="1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euw in onze winkel.... - Kunstburg, Does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90" y="4185856"/>
            <a:ext cx="1561621" cy="14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838200" y="4492748"/>
            <a:ext cx="6096000" cy="87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nl-NL" sz="2800" dirty="0">
                <a:solidFill>
                  <a:prstClr val="black"/>
                </a:solidFill>
                <a:latin typeface="Calibri"/>
                <a:cs typeface="+mn-cs"/>
              </a:rPr>
              <a:t>Fieldresearch (Primair onderzoek)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nl-NL" sz="2400" i="1" dirty="0">
                <a:solidFill>
                  <a:prstClr val="black"/>
                </a:solidFill>
                <a:latin typeface="Calibri"/>
                <a:cs typeface="+mn-cs"/>
              </a:rPr>
              <a:t>Er wordt gezocht naar nieuwe gegevens. </a:t>
            </a:r>
          </a:p>
        </p:txBody>
      </p:sp>
    </p:spTree>
    <p:extLst>
      <p:ext uri="{BB962C8B-B14F-4D97-AF65-F5344CB8AC3E}">
        <p14:creationId xmlns:p14="http://schemas.microsoft.com/office/powerpoint/2010/main" val="3120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B2397C-196E-44BE-9D15-1909B3D28B89}">
  <ds:schemaRefs>
    <ds:schemaRef ds:uri="c6f82ce1-f6df-49a5-8b49-cf8409a27aa4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2c4f0c93-2979-4f27-aab2-70de9593235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B89349-6A59-4406-9708-C1FC8C5BCCAD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1317</Words>
  <Application>Microsoft Office PowerPoint</Application>
  <PresentationFormat>Breedbeeld</PresentationFormat>
  <Paragraphs>234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Agency FB</vt:lpstr>
      <vt:lpstr>Arial</vt:lpstr>
      <vt:lpstr>Calibri</vt:lpstr>
      <vt:lpstr>Calibri Light</vt:lpstr>
      <vt:lpstr>Wingdings</vt:lpstr>
      <vt:lpstr>1_Kantoorthema</vt:lpstr>
      <vt:lpstr>PowerPoint-presentatie</vt:lpstr>
      <vt:lpstr>Inhoud </vt:lpstr>
      <vt:lpstr>Leerdoelen</vt:lpstr>
      <vt:lpstr>Opdracht</vt:lpstr>
      <vt:lpstr>Hoe gaan we dat doen?! </vt:lpstr>
      <vt:lpstr>IBS Inrichting van een gebied</vt:lpstr>
      <vt:lpstr>PowerPoint-presentatie</vt:lpstr>
      <vt:lpstr>PowerPoint-presentatie</vt:lpstr>
      <vt:lpstr>Soorten marktonderzoek</vt:lpstr>
      <vt:lpstr>Deskresearch  (Secundair onderzoek/ bronnenonderzoek)</vt:lpstr>
      <vt:lpstr>Deskresearch  (Secundair onderzoek/ bronnenonderzoek)</vt:lpstr>
      <vt:lpstr>Fieldresearch  (Primair onderzoek)</vt:lpstr>
      <vt:lpstr>Fieldresearch  (Primair onderzoek)</vt:lpstr>
      <vt:lpstr>Fieldresearch  (Primair onderzoek)</vt:lpstr>
      <vt:lpstr>Fieldresearch  (Primair onderzoek)</vt:lpstr>
      <vt:lpstr>Aan de slag </vt:lpstr>
      <vt:lpstr>Betrouwbaarheid en validiteit </vt:lpstr>
      <vt:lpstr>Betrouwbaarheid en validiteit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Robbin Punt</cp:lastModifiedBy>
  <cp:revision>1</cp:revision>
  <dcterms:created xsi:type="dcterms:W3CDTF">2022-04-18T20:43:08Z</dcterms:created>
  <dcterms:modified xsi:type="dcterms:W3CDTF">2022-05-20T08:56:21Z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